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5-465A-9C0B-7AF79FF41D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85-465A-9C0B-7AF79FF41D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85-465A-9C0B-7AF79FF41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7346208"/>
        <c:axId val="697347192"/>
      </c:barChart>
      <c:catAx>
        <c:axId val="69734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47192"/>
        <c:crosses val="autoZero"/>
        <c:auto val="1"/>
        <c:lblAlgn val="ctr"/>
        <c:lblOffset val="100"/>
        <c:noMultiLvlLbl val="0"/>
      </c:catAx>
      <c:valAx>
        <c:axId val="69734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4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3E7F-5EED-42D2-9850-DA73EF730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9E137-E3F2-4B81-83DD-E38305D03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587B-3A0A-4912-B96D-BBE8F4E6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8401-D96F-4310-94DD-95804E04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FA8B-FD85-4FE1-B4AC-5D37465E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CA-E292-42F5-BEE4-98C43A9B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7E3A-9E70-4FE2-8C96-A31CF3893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95A6-37A8-4AAF-89B4-6CD04781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1E39-86D1-4FED-8A61-3E4C1EF3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9CE7-B429-435A-818E-50CE53D2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FB9FC-E91B-4B9B-9F1D-EDF9EE07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A23B4-0AC4-4A1E-836F-E4566B3A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D9A7-C494-43BB-BFDE-932DAA16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08F9-18A2-40FA-89E4-007FE099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9569-1D01-44E0-83C6-5CC5F13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6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63E4-06AE-4A6A-A193-77D00551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32BA-5F86-493E-A176-F1A51B77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C63F-2DEE-4C96-BA8D-F885CA30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5154-B626-434E-B0DE-BE55A980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5EF71-A7AF-4F80-B483-D0AB72EC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6959-D715-46B2-AAC3-04B0E965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5935-4921-4595-97DB-33E0C274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5A5B-E024-47E1-B163-082012AB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78B2-2F19-4A75-8CDD-83CFD52E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9E14-D8D1-430B-9F95-4ED21FF7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3782-9029-4201-824B-5B5EA726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CD82-9CBA-4C07-AD1D-8A15EC7D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C9B86-BFC1-489A-8EEF-8DFA81E3D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2E47-F004-42EB-B007-8432759F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83F58-3C18-4075-BAC8-EB5C99C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4B12F-97A9-402F-A339-B7892BF2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F87E-A756-4A29-BF33-B38C41E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FE5F-9981-4DE1-8F7D-41E4D606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E3DCB-850B-49FD-B990-A552E336C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2B92C-644C-46C0-AB4D-2D6212934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5A40-D89A-4592-BF6B-9FEB7EDC8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F84CF-F263-4F83-9255-76452F9E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61999-71D5-4495-A6D3-06BE718C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2A2E9-6361-4932-97D1-4FFF071B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53A2-83A2-4836-8D9F-34F3415D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D4545-0A43-4E19-AEB3-2746FF41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5A2A5-8829-4FB5-A7EA-01FD801E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33296-1BDD-4D6D-8883-432A9124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9A4D4-17F2-4970-A802-0DE1D332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F9776-57AF-4F81-A615-9C1AB7A8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2420-EDC4-4816-807E-1B89A150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125C-64F2-4170-B91B-E3A9BB93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1825-D33A-4624-B60E-51E21F63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24B9F-62C3-4A9D-85EC-B9D87C0A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1AE2-742E-49D1-99B2-95BBCDA4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7BB71-8C07-4D00-BAF0-2E41E671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3E42F-25B4-450B-ACD0-056D8505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7AA0-F186-43C0-AC2D-2AC5D759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34F2D-D439-4AB6-8993-A54B9B175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B7B96-8675-431D-8834-6E9268B6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90CEF-904F-4157-9699-9318AE32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8D3E-EFAA-4566-B3B4-FA6B87C8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C349E-FA44-4E02-8C79-F1ED87D5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31409-482D-4BB9-ADE3-BAFF341E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93F9-0C6F-44B3-BA5C-14F2FF70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3262-6B8C-49C9-B9B6-962EE6272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6A66-F734-4423-84E6-FD3CB596E8C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C5EF-0115-4312-910D-A682CE8D0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0DBE-2730-4BAF-830F-25963D09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80E6-6FBC-40AA-AF8C-EB518894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AE3CDE-3C0F-41D7-B2DE-031FFF284DBF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073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 Xue</dc:creator>
  <cp:lastModifiedBy>Fei Xue</cp:lastModifiedBy>
  <cp:revision>4</cp:revision>
  <dcterms:created xsi:type="dcterms:W3CDTF">2018-06-27T09:30:33Z</dcterms:created>
  <dcterms:modified xsi:type="dcterms:W3CDTF">2018-06-28T04:37:51Z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fex@microsoft.com</vt:lpwstr>
  </property>
  <property fmtid="{D5CDD505-2E9C-101B-9397-08002B2CF9AE}" pid="5" name="MSIP_Label_f42aa342-8706-4288-bd11-ebb85995028c_SetDate">
    <vt:lpwstr>2018-06-27T09:31:21.6190928Z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