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bin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charts/chart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4FE1-429D-4878-A017-BFBF94D6D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36228-384C-4A87-B896-47D3926FF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AA83B-4FED-49C1-8C2A-FA95348E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179B-09E8-4D8A-B49D-561B0AEDC92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07693-3C67-4CF7-87ED-08972ACA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6078C-FCF5-4D58-A1D2-A24DBBB3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079-33AF-4D58-BA89-C9C21390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6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E122-D56F-4701-8E14-43FDEB59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41CBF-36D4-49AC-ADEB-32026CEFC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30532-54FF-464D-80B2-EF7545D7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179B-09E8-4D8A-B49D-561B0AEDC92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44FB1-0AE6-4C74-8898-1416D9E3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446C4-A69E-4EEF-AC2D-E993A63B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079-33AF-4D58-BA89-C9C21390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3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59A6A-FD35-47F3-8566-D26A98653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6FE08-A51C-4E11-BE48-46A1CF176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9D896-BE72-4D92-BF8E-A6311B75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179B-09E8-4D8A-B49D-561B0AEDC92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100E-1141-4AEA-A328-2DE8EAE8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29F6C-BD53-4255-A0AD-2081AB50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079-33AF-4D58-BA89-C9C21390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3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B629-7E80-4A31-A2FD-FFEF084D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E3FD-E06F-4CCF-98F1-DFF3BE7D8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90F92-6FAF-46A1-ADB8-0CB9E3D0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179B-09E8-4D8A-B49D-561B0AEDC92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DD6D5-FDD3-4CA3-B7CB-46E685C0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EEB40-DF6D-429B-B2C4-271A181E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079-33AF-4D58-BA89-C9C21390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9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A5DA-49B6-4917-9954-4B449EDE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BFD31-5A06-43B6-AF06-E154D095E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352AB-DBF5-4F5E-AA61-C561206A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179B-09E8-4D8A-B49D-561B0AEDC92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8D3A0-7B4E-42F6-9FB1-E59074ED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79E4E-E508-42EE-8E0A-1793735D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079-33AF-4D58-BA89-C9C21390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6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350A-B387-426E-88BD-5C9CBE80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11716-F5B7-457C-BDC7-8DB22DD94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C825A-0BB6-41F2-8350-E9020B2CF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9160-3628-4A84-AA96-D9BDEED1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179B-09E8-4D8A-B49D-561B0AEDC92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E8EE6-5C5F-494F-BEF9-1EEEE0A2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3AAC8-612D-47E4-8DCA-D5ED6BDA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079-33AF-4D58-BA89-C9C21390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3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1184-C375-412D-AAAC-B5A98754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D308E-47BC-467C-90FF-9FB06A955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E091A-6CAB-475E-A3FD-15AE82F7D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F74F6-8E78-4924-BCA0-1603E4D3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0BE41-0BC6-4223-BDD4-853A8B2DF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D8570-0B86-45A4-B8B8-56CC58AE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179B-09E8-4D8A-B49D-561B0AEDC92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E8CFC-CA11-45B0-B5BA-72889DEC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42F6F-8C20-4104-829F-B2391280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079-33AF-4D58-BA89-C9C21390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0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201B-F064-4FFB-B405-21BCD670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4457D-6D6F-4329-9DAF-882C4C41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179B-09E8-4D8A-B49D-561B0AEDC92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D953C-D14C-4270-A2C0-97E77D44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12D26-8EE9-4812-9677-4230B63B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079-33AF-4D58-BA89-C9C21390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8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ABD61-5482-490C-A104-665BA129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179B-09E8-4D8A-B49D-561B0AEDC92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044C1-A055-4683-B610-16734C6E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F066B-4BCB-45CE-A9A0-CACE9ADD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079-33AF-4D58-BA89-C9C21390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1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AB27-E0E7-4E1B-A334-A1EC219A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BD926-25BE-48A3-A154-29BC177C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EC618-9D1A-4CB5-BC0E-1F364E586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4AB7D-F636-4C27-A97A-4FA2DA8F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179B-09E8-4D8A-B49D-561B0AEDC92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4DE86-C842-4E40-BED8-BB6C79B9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A7F20-9437-4885-A283-46B56A8F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079-33AF-4D58-BA89-C9C21390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5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51D9-CF1E-45A1-BDAB-9342B1C74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5EF97-9712-456A-AB20-4DD440C99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225CB-D531-4C2C-9E07-AACBA5F53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AD134-C57E-47DA-8248-0D46C408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179B-09E8-4D8A-B49D-561B0AEDC92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6C687-AEA6-4108-9A9F-E31E7187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F7190-3738-49EE-AE11-76605CA9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079-33AF-4D58-BA89-C9C21390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0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5E7AB-A18F-4983-BE8B-9EEB5AF45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D5151-5424-492F-86FD-E7908C40B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FB3BB-33A6-4BDE-8E86-91ACD3344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B179B-09E8-4D8A-B49D-561B0AEDC92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208C1-CADA-4322-8D95-83BE2939D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D9225-EE7C-4678-96CE-1FD2CBAF6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74079-33AF-4D58-BA89-C9C21390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chart" Target="/ppt/slides/charts/chart.xml" Id="rId2" /></Relationships>
</file>

<file path=ppt/slides/charts/_rels/chart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.bin" Id="rId3" /></Relationships>
</file>

<file path=ppt/slides/charts/chart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85-465A-9C0B-7AF79FF41D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85-465A-9C0B-7AF79FF41D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85-465A-9C0B-7AF79FF41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7346208"/>
        <c:axId val="697347192"/>
      </c:barChart>
      <c:catAx>
        <c:axId val="697346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347192"/>
        <c:crosses val="autoZero"/>
        <c:auto val="1"/>
        <c:lblAlgn val="ctr"/>
        <c:lblOffset val="100"/>
        <c:noMultiLvlLbl val="0"/>
      </c:catAx>
      <c:valAx>
        <c:axId val="697347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346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slides/slide1.xml><?xml version="1.0" encoding="utf-8"?>
<p:sld xmlns:a16="http://schemas.microsoft.com/office/drawing/2014/main" xmlns:c="http://schemas.openxmlformats.org/drawingml/2006/chart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1AE3CDE-3C0F-41D7-B2DE-031FFF284DBF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933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Fei Xue</dc:creator>
  <cp:lastModifiedBy>Fei Xue</cp:lastModifiedBy>
  <cp:revision>1</cp:revision>
  <dcterms:created xsi:type="dcterms:W3CDTF">2018-06-27T09:31:29Z</dcterms:created>
  <dcterms:modified xsi:type="dcterms:W3CDTF">2018-06-27T09:31:53Z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fex@microsoft.com</vt:lpwstr>
  </property>
  <property fmtid="{D5CDD505-2E9C-101B-9397-08002B2CF9AE}" pid="5" name="MSIP_Label_f42aa342-8706-4288-bd11-ebb85995028c_SetDate">
    <vt:lpwstr>2018-06-27T09:31:44.2857904Z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