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nsation" charset="1" panose="02000000000000000000"/>
      <p:regular r:id="rId10"/>
    </p:embeddedFont>
    <p:embeddedFont>
      <p:font typeface="Sansation Bold" charset="1" panose="02000000000000000000"/>
      <p:regular r:id="rId11"/>
    </p:embeddedFont>
    <p:embeddedFont>
      <p:font typeface="Sansation Italics" charset="1" panose="02000000000000000000"/>
      <p:regular r:id="rId12"/>
    </p:embeddedFont>
    <p:embeddedFont>
      <p:font typeface="Sansation Bold Italics" charset="1" panose="02000000000000000000"/>
      <p:regular r:id="rId13"/>
    </p:embeddedFont>
    <p:embeddedFont>
      <p:font typeface="Sansation Light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5623" y="4054940"/>
            <a:ext cx="15236754" cy="195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76"/>
              </a:lnSpc>
              <a:spcBef>
                <a:spcPct val="0"/>
              </a:spcBef>
            </a:pPr>
            <a:r>
              <a:rPr lang="en-US" sz="11411" spc="2145">
                <a:solidFill>
                  <a:srgbClr val="FFFFFF"/>
                </a:solidFill>
                <a:latin typeface="Sansation"/>
              </a:rPr>
              <a:t>LISTA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0375" y="2587833"/>
            <a:ext cx="7699167" cy="7699167"/>
          </a:xfrm>
          <a:custGeom>
            <a:avLst/>
            <a:gdLst/>
            <a:ahLst/>
            <a:cxnLst/>
            <a:rect r="r" b="b" t="t" l="l"/>
            <a:pathLst>
              <a:path h="7699167" w="7699167">
                <a:moveTo>
                  <a:pt x="0" y="0"/>
                </a:moveTo>
                <a:lnTo>
                  <a:pt x="7699167" y="0"/>
                </a:lnTo>
                <a:lnTo>
                  <a:pt x="7699167" y="7699167"/>
                </a:lnTo>
                <a:lnTo>
                  <a:pt x="0" y="769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2407" y="1419282"/>
            <a:ext cx="10623186" cy="1168550"/>
          </a:xfrm>
          <a:custGeom>
            <a:avLst/>
            <a:gdLst/>
            <a:ahLst/>
            <a:cxnLst/>
            <a:rect r="r" b="b" t="t" l="l"/>
            <a:pathLst>
              <a:path h="1168550" w="10623186">
                <a:moveTo>
                  <a:pt x="0" y="0"/>
                </a:moveTo>
                <a:lnTo>
                  <a:pt x="10623186" y="0"/>
                </a:lnTo>
                <a:lnTo>
                  <a:pt x="10623186" y="1168551"/>
                </a:lnTo>
                <a:lnTo>
                  <a:pt x="0" y="1168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74310" y="971550"/>
            <a:ext cx="5139380" cy="44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  <a:spcBef>
                <a:spcPct val="0"/>
              </a:spcBef>
            </a:pPr>
            <a:r>
              <a:rPr lang="en-US" sz="2622" spc="493">
                <a:solidFill>
                  <a:srgbClr val="FFFFFF"/>
                </a:solidFill>
                <a:latin typeface="Sansation"/>
              </a:rPr>
              <a:t>REDE NEURAL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4006" y="4577220"/>
            <a:ext cx="11499989" cy="3217338"/>
          </a:xfrm>
          <a:custGeom>
            <a:avLst/>
            <a:gdLst/>
            <a:ahLst/>
            <a:cxnLst/>
            <a:rect r="r" b="b" t="t" l="l"/>
            <a:pathLst>
              <a:path h="3217338" w="11499989">
                <a:moveTo>
                  <a:pt x="0" y="0"/>
                </a:moveTo>
                <a:lnTo>
                  <a:pt x="11499988" y="0"/>
                </a:lnTo>
                <a:lnTo>
                  <a:pt x="11499988" y="3217337"/>
                </a:lnTo>
                <a:lnTo>
                  <a:pt x="0" y="321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3935" y="7899332"/>
            <a:ext cx="10900130" cy="2038758"/>
          </a:xfrm>
          <a:custGeom>
            <a:avLst/>
            <a:gdLst/>
            <a:ahLst/>
            <a:cxnLst/>
            <a:rect r="r" b="b" t="t" l="l"/>
            <a:pathLst>
              <a:path h="2038758" w="10900130">
                <a:moveTo>
                  <a:pt x="0" y="0"/>
                </a:moveTo>
                <a:lnTo>
                  <a:pt x="10900130" y="0"/>
                </a:lnTo>
                <a:lnTo>
                  <a:pt x="10900130" y="2038758"/>
                </a:lnTo>
                <a:lnTo>
                  <a:pt x="0" y="20387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4054" y="1131560"/>
            <a:ext cx="6239892" cy="3342799"/>
          </a:xfrm>
          <a:custGeom>
            <a:avLst/>
            <a:gdLst/>
            <a:ahLst/>
            <a:cxnLst/>
            <a:rect r="r" b="b" t="t" l="l"/>
            <a:pathLst>
              <a:path h="3342799" w="6239892">
                <a:moveTo>
                  <a:pt x="0" y="0"/>
                </a:moveTo>
                <a:lnTo>
                  <a:pt x="6239892" y="0"/>
                </a:lnTo>
                <a:lnTo>
                  <a:pt x="6239892" y="3342799"/>
                </a:lnTo>
                <a:lnTo>
                  <a:pt x="0" y="3342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005" y="2209739"/>
            <a:ext cx="7971991" cy="7971991"/>
          </a:xfrm>
          <a:custGeom>
            <a:avLst/>
            <a:gdLst/>
            <a:ahLst/>
            <a:cxnLst/>
            <a:rect r="r" b="b" t="t" l="l"/>
            <a:pathLst>
              <a:path h="7971991" w="7971991">
                <a:moveTo>
                  <a:pt x="0" y="0"/>
                </a:moveTo>
                <a:lnTo>
                  <a:pt x="7971990" y="0"/>
                </a:lnTo>
                <a:lnTo>
                  <a:pt x="7971990" y="7971991"/>
                </a:lnTo>
                <a:lnTo>
                  <a:pt x="0" y="7971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353" y="1524552"/>
            <a:ext cx="16126947" cy="685186"/>
          </a:xfrm>
          <a:custGeom>
            <a:avLst/>
            <a:gdLst/>
            <a:ahLst/>
            <a:cxnLst/>
            <a:rect r="r" b="b" t="t" l="l"/>
            <a:pathLst>
              <a:path h="685186" w="16126947">
                <a:moveTo>
                  <a:pt x="0" y="0"/>
                </a:moveTo>
                <a:lnTo>
                  <a:pt x="16126947" y="0"/>
                </a:lnTo>
                <a:lnTo>
                  <a:pt x="16126947" y="685187"/>
                </a:lnTo>
                <a:lnTo>
                  <a:pt x="0" y="685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74310" y="971550"/>
            <a:ext cx="5139380" cy="44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  <a:spcBef>
                <a:spcPct val="0"/>
              </a:spcBef>
            </a:pPr>
            <a:r>
              <a:rPr lang="en-US" sz="2622" spc="493">
                <a:solidFill>
                  <a:srgbClr val="FFFFFF"/>
                </a:solidFill>
                <a:latin typeface="Sansation"/>
              </a:rPr>
              <a:t>CNN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685421" cy="10287000"/>
          </a:xfrm>
          <a:custGeom>
            <a:avLst/>
            <a:gdLst/>
            <a:ahLst/>
            <a:cxnLst/>
            <a:rect r="r" b="b" t="t" l="l"/>
            <a:pathLst>
              <a:path h="10287000" w="9685421">
                <a:moveTo>
                  <a:pt x="0" y="0"/>
                </a:moveTo>
                <a:lnTo>
                  <a:pt x="9685421" y="0"/>
                </a:lnTo>
                <a:lnTo>
                  <a:pt x="96854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4942" y="0"/>
            <a:ext cx="9793058" cy="10401323"/>
          </a:xfrm>
          <a:custGeom>
            <a:avLst/>
            <a:gdLst/>
            <a:ahLst/>
            <a:cxnLst/>
            <a:rect r="r" b="b" t="t" l="l"/>
            <a:pathLst>
              <a:path h="10401323" w="9793058">
                <a:moveTo>
                  <a:pt x="0" y="0"/>
                </a:moveTo>
                <a:lnTo>
                  <a:pt x="9793058" y="0"/>
                </a:lnTo>
                <a:lnTo>
                  <a:pt x="9793058" y="10401323"/>
                </a:lnTo>
                <a:lnTo>
                  <a:pt x="0" y="10401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4738" y="4198441"/>
            <a:ext cx="10838524" cy="5547613"/>
          </a:xfrm>
          <a:custGeom>
            <a:avLst/>
            <a:gdLst/>
            <a:ahLst/>
            <a:cxnLst/>
            <a:rect r="r" b="b" t="t" l="l"/>
            <a:pathLst>
              <a:path h="5547613" w="10838524">
                <a:moveTo>
                  <a:pt x="0" y="0"/>
                </a:moveTo>
                <a:lnTo>
                  <a:pt x="10838524" y="0"/>
                </a:lnTo>
                <a:lnTo>
                  <a:pt x="10838524" y="5547613"/>
                </a:lnTo>
                <a:lnTo>
                  <a:pt x="0" y="5547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24738" y="1563623"/>
            <a:ext cx="10489239" cy="2349442"/>
          </a:xfrm>
          <a:custGeom>
            <a:avLst/>
            <a:gdLst/>
            <a:ahLst/>
            <a:cxnLst/>
            <a:rect r="r" b="b" t="t" l="l"/>
            <a:pathLst>
              <a:path h="2349442" w="10489239">
                <a:moveTo>
                  <a:pt x="0" y="0"/>
                </a:moveTo>
                <a:lnTo>
                  <a:pt x="10489239" y="0"/>
                </a:lnTo>
                <a:lnTo>
                  <a:pt x="10489239" y="2349442"/>
                </a:lnTo>
                <a:lnTo>
                  <a:pt x="0" y="2349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157266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29948" y="2292755"/>
            <a:ext cx="5266376" cy="5701490"/>
          </a:xfrm>
          <a:custGeom>
            <a:avLst/>
            <a:gdLst/>
            <a:ahLst/>
            <a:cxnLst/>
            <a:rect r="r" b="b" t="t" l="l"/>
            <a:pathLst>
              <a:path h="5701490" w="5266376">
                <a:moveTo>
                  <a:pt x="0" y="0"/>
                </a:moveTo>
                <a:lnTo>
                  <a:pt x="5266376" y="0"/>
                </a:lnTo>
                <a:lnTo>
                  <a:pt x="5266376" y="5701490"/>
                </a:lnTo>
                <a:lnTo>
                  <a:pt x="0" y="5701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8099" y="2907479"/>
            <a:ext cx="11848183" cy="4472042"/>
          </a:xfrm>
          <a:custGeom>
            <a:avLst/>
            <a:gdLst/>
            <a:ahLst/>
            <a:cxnLst/>
            <a:rect r="r" b="b" t="t" l="l"/>
            <a:pathLst>
              <a:path h="4472042" w="11848183">
                <a:moveTo>
                  <a:pt x="0" y="0"/>
                </a:moveTo>
                <a:lnTo>
                  <a:pt x="11848183" y="0"/>
                </a:lnTo>
                <a:lnTo>
                  <a:pt x="11848183" y="4472042"/>
                </a:lnTo>
                <a:lnTo>
                  <a:pt x="0" y="4472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157266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78247"/>
            <a:ext cx="9665747" cy="8278635"/>
          </a:xfrm>
          <a:custGeom>
            <a:avLst/>
            <a:gdLst/>
            <a:ahLst/>
            <a:cxnLst/>
            <a:rect r="r" b="b" t="t" l="l"/>
            <a:pathLst>
              <a:path h="8278635" w="9665747">
                <a:moveTo>
                  <a:pt x="0" y="0"/>
                </a:moveTo>
                <a:lnTo>
                  <a:pt x="9665747" y="0"/>
                </a:lnTo>
                <a:lnTo>
                  <a:pt x="9665747" y="8278635"/>
                </a:lnTo>
                <a:lnTo>
                  <a:pt x="0" y="8278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30383" y="1278247"/>
            <a:ext cx="6147280" cy="8836055"/>
          </a:xfrm>
          <a:custGeom>
            <a:avLst/>
            <a:gdLst/>
            <a:ahLst/>
            <a:cxnLst/>
            <a:rect r="r" b="b" t="t" l="l"/>
            <a:pathLst>
              <a:path h="8836055" w="6147280">
                <a:moveTo>
                  <a:pt x="0" y="0"/>
                </a:moveTo>
                <a:lnTo>
                  <a:pt x="6147279" y="0"/>
                </a:lnTo>
                <a:lnTo>
                  <a:pt x="6147279" y="8836055"/>
                </a:lnTo>
                <a:lnTo>
                  <a:pt x="0" y="8836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157266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7620" y="1602232"/>
            <a:ext cx="11192760" cy="5421037"/>
          </a:xfrm>
          <a:custGeom>
            <a:avLst/>
            <a:gdLst/>
            <a:ahLst/>
            <a:cxnLst/>
            <a:rect r="r" b="b" t="t" l="l"/>
            <a:pathLst>
              <a:path h="5421037" w="11192760">
                <a:moveTo>
                  <a:pt x="0" y="0"/>
                </a:moveTo>
                <a:lnTo>
                  <a:pt x="11192760" y="0"/>
                </a:lnTo>
                <a:lnTo>
                  <a:pt x="11192760" y="5421037"/>
                </a:lnTo>
                <a:lnTo>
                  <a:pt x="0" y="5421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067" y="7347254"/>
            <a:ext cx="15537866" cy="1623124"/>
          </a:xfrm>
          <a:custGeom>
            <a:avLst/>
            <a:gdLst/>
            <a:ahLst/>
            <a:cxnLst/>
            <a:rect r="r" b="b" t="t" l="l"/>
            <a:pathLst>
              <a:path h="1623124" w="15537866">
                <a:moveTo>
                  <a:pt x="0" y="0"/>
                </a:moveTo>
                <a:lnTo>
                  <a:pt x="15537866" y="0"/>
                </a:lnTo>
                <a:lnTo>
                  <a:pt x="15537866" y="1623124"/>
                </a:lnTo>
                <a:lnTo>
                  <a:pt x="0" y="1623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157266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0310" y="2598350"/>
            <a:ext cx="16287380" cy="7090499"/>
          </a:xfrm>
          <a:custGeom>
            <a:avLst/>
            <a:gdLst/>
            <a:ahLst/>
            <a:cxnLst/>
            <a:rect r="r" b="b" t="t" l="l"/>
            <a:pathLst>
              <a:path h="7090499" w="16287380">
                <a:moveTo>
                  <a:pt x="0" y="0"/>
                </a:moveTo>
                <a:lnTo>
                  <a:pt x="16287380" y="0"/>
                </a:lnTo>
                <a:lnTo>
                  <a:pt x="16287380" y="7090499"/>
                </a:lnTo>
                <a:lnTo>
                  <a:pt x="0" y="7090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40736" y="1459816"/>
            <a:ext cx="5806527" cy="1138535"/>
          </a:xfrm>
          <a:custGeom>
            <a:avLst/>
            <a:gdLst/>
            <a:ahLst/>
            <a:cxnLst/>
            <a:rect r="r" b="b" t="t" l="l"/>
            <a:pathLst>
              <a:path h="1138535" w="5806527">
                <a:moveTo>
                  <a:pt x="0" y="0"/>
                </a:moveTo>
                <a:lnTo>
                  <a:pt x="5806528" y="0"/>
                </a:lnTo>
                <a:lnTo>
                  <a:pt x="5806528" y="1138534"/>
                </a:lnTo>
                <a:lnTo>
                  <a:pt x="0" y="1138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157266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3345" y="0"/>
            <a:ext cx="9641311" cy="10287000"/>
          </a:xfrm>
          <a:custGeom>
            <a:avLst/>
            <a:gdLst/>
            <a:ahLst/>
            <a:cxnLst/>
            <a:rect r="r" b="b" t="t" l="l"/>
            <a:pathLst>
              <a:path h="10287000" w="9641311">
                <a:moveTo>
                  <a:pt x="0" y="0"/>
                </a:moveTo>
                <a:lnTo>
                  <a:pt x="9641310" y="0"/>
                </a:lnTo>
                <a:lnTo>
                  <a:pt x="96413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89" y="787656"/>
            <a:ext cx="18105021" cy="9499344"/>
          </a:xfrm>
          <a:custGeom>
            <a:avLst/>
            <a:gdLst/>
            <a:ahLst/>
            <a:cxnLst/>
            <a:rect r="r" b="b" t="t" l="l"/>
            <a:pathLst>
              <a:path h="9499344" w="18105021">
                <a:moveTo>
                  <a:pt x="0" y="0"/>
                </a:moveTo>
                <a:lnTo>
                  <a:pt x="18105022" y="0"/>
                </a:lnTo>
                <a:lnTo>
                  <a:pt x="18105022" y="9499344"/>
                </a:lnTo>
                <a:lnTo>
                  <a:pt x="0" y="9499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673" r="0" b="-4167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2653" y="1177009"/>
            <a:ext cx="10882694" cy="5065000"/>
          </a:xfrm>
          <a:custGeom>
            <a:avLst/>
            <a:gdLst/>
            <a:ahLst/>
            <a:cxnLst/>
            <a:rect r="r" b="b" t="t" l="l"/>
            <a:pathLst>
              <a:path h="5065000" w="10882694">
                <a:moveTo>
                  <a:pt x="0" y="0"/>
                </a:moveTo>
                <a:lnTo>
                  <a:pt x="10882694" y="0"/>
                </a:lnTo>
                <a:lnTo>
                  <a:pt x="10882694" y="5065000"/>
                </a:lnTo>
                <a:lnTo>
                  <a:pt x="0" y="506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1516" y="6390319"/>
            <a:ext cx="15544969" cy="3767794"/>
          </a:xfrm>
          <a:custGeom>
            <a:avLst/>
            <a:gdLst/>
            <a:ahLst/>
            <a:cxnLst/>
            <a:rect r="r" b="b" t="t" l="l"/>
            <a:pathLst>
              <a:path h="3767794" w="15544969">
                <a:moveTo>
                  <a:pt x="0" y="0"/>
                </a:moveTo>
                <a:lnTo>
                  <a:pt x="15544968" y="0"/>
                </a:lnTo>
                <a:lnTo>
                  <a:pt x="15544968" y="3767793"/>
                </a:lnTo>
                <a:lnTo>
                  <a:pt x="0" y="3767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8848" y="2227369"/>
            <a:ext cx="9910303" cy="2326362"/>
          </a:xfrm>
          <a:custGeom>
            <a:avLst/>
            <a:gdLst/>
            <a:ahLst/>
            <a:cxnLst/>
            <a:rect r="r" b="b" t="t" l="l"/>
            <a:pathLst>
              <a:path h="2326362" w="9910303">
                <a:moveTo>
                  <a:pt x="0" y="0"/>
                </a:moveTo>
                <a:lnTo>
                  <a:pt x="9910304" y="0"/>
                </a:lnTo>
                <a:lnTo>
                  <a:pt x="9910304" y="2326363"/>
                </a:lnTo>
                <a:lnTo>
                  <a:pt x="0" y="232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6054" y="4763282"/>
            <a:ext cx="8495891" cy="4941231"/>
          </a:xfrm>
          <a:custGeom>
            <a:avLst/>
            <a:gdLst/>
            <a:ahLst/>
            <a:cxnLst/>
            <a:rect r="r" b="b" t="t" l="l"/>
            <a:pathLst>
              <a:path h="4941231" w="8495891">
                <a:moveTo>
                  <a:pt x="0" y="0"/>
                </a:moveTo>
                <a:lnTo>
                  <a:pt x="8495892" y="0"/>
                </a:lnTo>
                <a:lnTo>
                  <a:pt x="8495892" y="4941230"/>
                </a:lnTo>
                <a:lnTo>
                  <a:pt x="0" y="4941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895350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111" y="1466950"/>
            <a:ext cx="16585779" cy="7791350"/>
          </a:xfrm>
          <a:custGeom>
            <a:avLst/>
            <a:gdLst/>
            <a:ahLst/>
            <a:cxnLst/>
            <a:rect r="r" b="b" t="t" l="l"/>
            <a:pathLst>
              <a:path h="7791350" w="16585779">
                <a:moveTo>
                  <a:pt x="0" y="0"/>
                </a:moveTo>
                <a:lnTo>
                  <a:pt x="16585778" y="0"/>
                </a:lnTo>
                <a:lnTo>
                  <a:pt x="16585778" y="7791350"/>
                </a:lnTo>
                <a:lnTo>
                  <a:pt x="0" y="7791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440" y="401535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64157" y="2782126"/>
            <a:ext cx="8180824" cy="6756021"/>
          </a:xfrm>
          <a:custGeom>
            <a:avLst/>
            <a:gdLst/>
            <a:ahLst/>
            <a:cxnLst/>
            <a:rect r="r" b="b" t="t" l="l"/>
            <a:pathLst>
              <a:path h="6756021" w="8180824">
                <a:moveTo>
                  <a:pt x="0" y="0"/>
                </a:moveTo>
                <a:lnTo>
                  <a:pt x="8180824" y="0"/>
                </a:lnTo>
                <a:lnTo>
                  <a:pt x="8180824" y="6756021"/>
                </a:lnTo>
                <a:lnTo>
                  <a:pt x="0" y="6756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4820" y="2782126"/>
            <a:ext cx="8430167" cy="6756021"/>
          </a:xfrm>
          <a:custGeom>
            <a:avLst/>
            <a:gdLst/>
            <a:ahLst/>
            <a:cxnLst/>
            <a:rect r="r" b="b" t="t" l="l"/>
            <a:pathLst>
              <a:path h="6756021" w="8430167">
                <a:moveTo>
                  <a:pt x="0" y="0"/>
                </a:moveTo>
                <a:lnTo>
                  <a:pt x="8430166" y="0"/>
                </a:lnTo>
                <a:lnTo>
                  <a:pt x="8430166" y="6756021"/>
                </a:lnTo>
                <a:lnTo>
                  <a:pt x="0" y="6756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895350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9039" y="2450772"/>
            <a:ext cx="9189922" cy="7267541"/>
          </a:xfrm>
          <a:custGeom>
            <a:avLst/>
            <a:gdLst/>
            <a:ahLst/>
            <a:cxnLst/>
            <a:rect r="r" b="b" t="t" l="l"/>
            <a:pathLst>
              <a:path h="7267541" w="9189922">
                <a:moveTo>
                  <a:pt x="0" y="0"/>
                </a:moveTo>
                <a:lnTo>
                  <a:pt x="9189922" y="0"/>
                </a:lnTo>
                <a:lnTo>
                  <a:pt x="9189922" y="7267541"/>
                </a:lnTo>
                <a:lnTo>
                  <a:pt x="0" y="7267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440" y="895350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34511"/>
            <a:ext cx="12624752" cy="7023789"/>
          </a:xfrm>
          <a:custGeom>
            <a:avLst/>
            <a:gdLst/>
            <a:ahLst/>
            <a:cxnLst/>
            <a:rect r="r" b="b" t="t" l="l"/>
            <a:pathLst>
              <a:path h="7023789" w="12624752">
                <a:moveTo>
                  <a:pt x="0" y="0"/>
                </a:moveTo>
                <a:lnTo>
                  <a:pt x="12624752" y="0"/>
                </a:lnTo>
                <a:lnTo>
                  <a:pt x="12624752" y="7023789"/>
                </a:lnTo>
                <a:lnTo>
                  <a:pt x="0" y="7023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35505" y="2402485"/>
            <a:ext cx="5752495" cy="5937562"/>
          </a:xfrm>
          <a:custGeom>
            <a:avLst/>
            <a:gdLst/>
            <a:ahLst/>
            <a:cxnLst/>
            <a:rect r="r" b="b" t="t" l="l"/>
            <a:pathLst>
              <a:path h="5937562" w="5752495">
                <a:moveTo>
                  <a:pt x="0" y="0"/>
                </a:moveTo>
                <a:lnTo>
                  <a:pt x="5752495" y="0"/>
                </a:lnTo>
                <a:lnTo>
                  <a:pt x="5752495" y="5937562"/>
                </a:lnTo>
                <a:lnTo>
                  <a:pt x="0" y="5937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5584" y="1028700"/>
            <a:ext cx="15157150" cy="2437863"/>
          </a:xfrm>
          <a:custGeom>
            <a:avLst/>
            <a:gdLst/>
            <a:ahLst/>
            <a:cxnLst/>
            <a:rect r="r" b="b" t="t" l="l"/>
            <a:pathLst>
              <a:path h="2437863" w="15157150">
                <a:moveTo>
                  <a:pt x="0" y="0"/>
                </a:moveTo>
                <a:lnTo>
                  <a:pt x="15157151" y="0"/>
                </a:lnTo>
                <a:lnTo>
                  <a:pt x="15157151" y="2437863"/>
                </a:lnTo>
                <a:lnTo>
                  <a:pt x="0" y="2437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0858" y="3558566"/>
            <a:ext cx="8646604" cy="4288716"/>
          </a:xfrm>
          <a:custGeom>
            <a:avLst/>
            <a:gdLst/>
            <a:ahLst/>
            <a:cxnLst/>
            <a:rect r="r" b="b" t="t" l="l"/>
            <a:pathLst>
              <a:path h="4288716" w="8646604">
                <a:moveTo>
                  <a:pt x="0" y="0"/>
                </a:moveTo>
                <a:lnTo>
                  <a:pt x="8646604" y="0"/>
                </a:lnTo>
                <a:lnTo>
                  <a:pt x="8646604" y="4288715"/>
                </a:lnTo>
                <a:lnTo>
                  <a:pt x="0" y="4288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67824" y="7847281"/>
            <a:ext cx="13952352" cy="2378972"/>
          </a:xfrm>
          <a:custGeom>
            <a:avLst/>
            <a:gdLst/>
            <a:ahLst/>
            <a:cxnLst/>
            <a:rect r="r" b="b" t="t" l="l"/>
            <a:pathLst>
              <a:path h="2378972" w="13952352">
                <a:moveTo>
                  <a:pt x="0" y="0"/>
                </a:moveTo>
                <a:lnTo>
                  <a:pt x="13952352" y="0"/>
                </a:lnTo>
                <a:lnTo>
                  <a:pt x="13952352" y="2378973"/>
                </a:lnTo>
                <a:lnTo>
                  <a:pt x="0" y="2378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83440" y="-92281"/>
            <a:ext cx="12721119" cy="112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8"/>
              </a:lnSpc>
              <a:spcBef>
                <a:spcPct val="0"/>
              </a:spcBef>
            </a:pPr>
            <a:r>
              <a:rPr lang="en-US" sz="6491" spc="1220">
                <a:solidFill>
                  <a:srgbClr val="FFFFFF"/>
                </a:solidFill>
                <a:latin typeface="Sansation"/>
              </a:rPr>
              <a:t>QUESTÃO 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DAGB3Tw0-G4</dc:identifier>
  <dcterms:modified xsi:type="dcterms:W3CDTF">2011-08-01T06:04:30Z</dcterms:modified>
  <cp:revision>1</cp:revision>
  <dc:title>Deep Learning Lista 2</dc:title>
</cp:coreProperties>
</file>