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" charset="1" panose="00000500000000000000"/>
      <p:regular r:id="rId10"/>
    </p:embeddedFont>
    <p:embeddedFont>
      <p:font typeface="HK Grotesk Bold" charset="1" panose="00000800000000000000"/>
      <p:regular r:id="rId11"/>
    </p:embeddedFont>
    <p:embeddedFont>
      <p:font typeface="HK Grotesk Italics" charset="1" panose="00000500000000000000"/>
      <p:regular r:id="rId12"/>
    </p:embeddedFont>
    <p:embeddedFont>
      <p:font typeface="HK Grotesk Bold Italics" charset="1" panose="00000800000000000000"/>
      <p:regular r:id="rId13"/>
    </p:embeddedFont>
    <p:embeddedFont>
      <p:font typeface="HK Grotesk Light" charset="1" panose="00000400000000000000"/>
      <p:regular r:id="rId14"/>
    </p:embeddedFont>
    <p:embeddedFont>
      <p:font typeface="HK Grotesk Light Italics" charset="1" panose="00000400000000000000"/>
      <p:regular r:id="rId15"/>
    </p:embeddedFont>
    <p:embeddedFont>
      <p:font typeface="HK Grotesk Medium" charset="1" panose="00000600000000000000"/>
      <p:regular r:id="rId16"/>
    </p:embeddedFont>
    <p:embeddedFont>
      <p:font typeface="HK Grotesk Medium Italics" charset="1" panose="00000600000000000000"/>
      <p:regular r:id="rId17"/>
    </p:embeddedFont>
    <p:embeddedFont>
      <p:font typeface="HK Grotesk Semi-Bold" charset="1" panose="00000700000000000000"/>
      <p:regular r:id="rId18"/>
    </p:embeddedFont>
    <p:embeddedFont>
      <p:font typeface="HK Grotesk Semi-Bold Italics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36" Target="slides/slide17.xml" Type="http://schemas.openxmlformats.org/officeDocument/2006/relationships/slide"/><Relationship Id="rId37" Target="slides/slide18.xml" Type="http://schemas.openxmlformats.org/officeDocument/2006/relationships/slide"/><Relationship Id="rId38" Target="slides/slide1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14912">
            <a:off x="-1534103" y="1801518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0316071" cy="2876567"/>
            <a:chOff x="0" y="0"/>
            <a:chExt cx="13754762" cy="383542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04775"/>
              <a:ext cx="13754762" cy="25153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340"/>
                </a:lnSpc>
              </a:pPr>
              <a:r>
                <a:rPr lang="en-US" sz="12919" spc="-387">
                  <a:solidFill>
                    <a:srgbClr val="FFFFFF"/>
                  </a:solidFill>
                  <a:latin typeface="HK Grotesk Bold"/>
                </a:rPr>
                <a:t>Deep Learning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208805"/>
              <a:ext cx="7714532" cy="6266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52"/>
                </a:lnSpc>
              </a:pPr>
              <a:r>
                <a:rPr lang="en-US" sz="3200">
                  <a:solidFill>
                    <a:srgbClr val="57FFDC"/>
                  </a:solidFill>
                  <a:latin typeface="HK Grotesk Light"/>
                </a:rPr>
                <a:t>1º Lista de Exercícios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30652" y="7061766"/>
            <a:ext cx="1928648" cy="2074442"/>
            <a:chOff x="0" y="0"/>
            <a:chExt cx="2571531" cy="2765923"/>
          </a:xfrm>
        </p:grpSpPr>
        <p:sp>
          <p:nvSpPr>
            <p:cNvPr name="AutoShape 7" id="7"/>
            <p:cNvSpPr/>
            <p:nvPr/>
          </p:nvSpPr>
          <p:spPr>
            <a:xfrm rot="0">
              <a:off x="2508031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2310295"/>
              <a:ext cx="2571531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816953">
            <a:off x="-2607084" y="-1808172"/>
            <a:ext cx="19036434" cy="6437888"/>
          </a:xfrm>
          <a:custGeom>
            <a:avLst/>
            <a:gdLst/>
            <a:ahLst/>
            <a:cxnLst/>
            <a:rect r="r" b="b" t="t" l="l"/>
            <a:pathLst>
              <a:path h="6437888" w="19036434">
                <a:moveTo>
                  <a:pt x="0" y="0"/>
                </a:moveTo>
                <a:lnTo>
                  <a:pt x="19036434" y="0"/>
                </a:lnTo>
                <a:lnTo>
                  <a:pt x="19036434" y="6437888"/>
                </a:lnTo>
                <a:lnTo>
                  <a:pt x="0" y="64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816953">
            <a:off x="2345916" y="9738000"/>
            <a:ext cx="19036434" cy="6437888"/>
          </a:xfrm>
          <a:custGeom>
            <a:avLst/>
            <a:gdLst/>
            <a:ahLst/>
            <a:cxnLst/>
            <a:rect r="r" b="b" t="t" l="l"/>
            <a:pathLst>
              <a:path h="6437888" w="19036434">
                <a:moveTo>
                  <a:pt x="0" y="0"/>
                </a:moveTo>
                <a:lnTo>
                  <a:pt x="19036434" y="0"/>
                </a:lnTo>
                <a:lnTo>
                  <a:pt x="19036434" y="6437887"/>
                </a:lnTo>
                <a:lnTo>
                  <a:pt x="0" y="6437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5" id="5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07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169666" y="2070616"/>
            <a:ext cx="6641821" cy="6896188"/>
          </a:xfrm>
          <a:custGeom>
            <a:avLst/>
            <a:gdLst/>
            <a:ahLst/>
            <a:cxnLst/>
            <a:rect r="r" b="b" t="t" l="l"/>
            <a:pathLst>
              <a:path h="6896188" w="6641821">
                <a:moveTo>
                  <a:pt x="0" y="0"/>
                </a:moveTo>
                <a:lnTo>
                  <a:pt x="6641821" y="0"/>
                </a:lnTo>
                <a:lnTo>
                  <a:pt x="6641821" y="6896189"/>
                </a:lnTo>
                <a:lnTo>
                  <a:pt x="0" y="68961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4903" y="2070616"/>
            <a:ext cx="9474763" cy="6896188"/>
          </a:xfrm>
          <a:custGeom>
            <a:avLst/>
            <a:gdLst/>
            <a:ahLst/>
            <a:cxnLst/>
            <a:rect r="r" b="b" t="t" l="l"/>
            <a:pathLst>
              <a:path h="6896188" w="9474763">
                <a:moveTo>
                  <a:pt x="0" y="0"/>
                </a:moveTo>
                <a:lnTo>
                  <a:pt x="9474763" y="0"/>
                </a:lnTo>
                <a:lnTo>
                  <a:pt x="9474763" y="6896189"/>
                </a:lnTo>
                <a:lnTo>
                  <a:pt x="0" y="68961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3" id="3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"/>
                </a:rPr>
                <a:t>08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768733"/>
            <a:ext cx="7915402" cy="4900271"/>
          </a:xfrm>
          <a:custGeom>
            <a:avLst/>
            <a:gdLst/>
            <a:ahLst/>
            <a:cxnLst/>
            <a:rect r="r" b="b" t="t" l="l"/>
            <a:pathLst>
              <a:path h="4900271" w="7915402">
                <a:moveTo>
                  <a:pt x="0" y="0"/>
                </a:moveTo>
                <a:lnTo>
                  <a:pt x="7915402" y="0"/>
                </a:lnTo>
                <a:lnTo>
                  <a:pt x="7915402" y="4900271"/>
                </a:lnTo>
                <a:lnTo>
                  <a:pt x="0" y="4900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80" r="0" b="-498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6669004"/>
            <a:ext cx="10427104" cy="3421411"/>
          </a:xfrm>
          <a:custGeom>
            <a:avLst/>
            <a:gdLst/>
            <a:ahLst/>
            <a:cxnLst/>
            <a:rect r="r" b="b" t="t" l="l"/>
            <a:pathLst>
              <a:path h="3421411" w="10427104">
                <a:moveTo>
                  <a:pt x="0" y="0"/>
                </a:moveTo>
                <a:lnTo>
                  <a:pt x="10427104" y="0"/>
                </a:lnTo>
                <a:lnTo>
                  <a:pt x="10427104" y="3421411"/>
                </a:lnTo>
                <a:lnTo>
                  <a:pt x="0" y="34214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5" r="0" b="-6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44102" y="409488"/>
            <a:ext cx="7845076" cy="6259516"/>
          </a:xfrm>
          <a:custGeom>
            <a:avLst/>
            <a:gdLst/>
            <a:ahLst/>
            <a:cxnLst/>
            <a:rect r="r" b="b" t="t" l="l"/>
            <a:pathLst>
              <a:path h="6259516" w="7845076">
                <a:moveTo>
                  <a:pt x="0" y="0"/>
                </a:moveTo>
                <a:lnTo>
                  <a:pt x="7845077" y="0"/>
                </a:lnTo>
                <a:lnTo>
                  <a:pt x="7845077" y="6259516"/>
                </a:lnTo>
                <a:lnTo>
                  <a:pt x="0" y="62595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172926">
            <a:off x="-659398" y="-2553242"/>
            <a:ext cx="21853999" cy="7390754"/>
          </a:xfrm>
          <a:custGeom>
            <a:avLst/>
            <a:gdLst/>
            <a:ahLst/>
            <a:cxnLst/>
            <a:rect r="r" b="b" t="t" l="l"/>
            <a:pathLst>
              <a:path h="7390754" w="21853999">
                <a:moveTo>
                  <a:pt x="21853999" y="0"/>
                </a:moveTo>
                <a:lnTo>
                  <a:pt x="0" y="0"/>
                </a:lnTo>
                <a:lnTo>
                  <a:pt x="0" y="7390754"/>
                </a:lnTo>
                <a:lnTo>
                  <a:pt x="21853999" y="7390754"/>
                </a:lnTo>
                <a:lnTo>
                  <a:pt x="218539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42343" y="7675914"/>
            <a:ext cx="616957" cy="2074442"/>
            <a:chOff x="0" y="0"/>
            <a:chExt cx="822610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09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1028700"/>
            <a:ext cx="15992785" cy="8040089"/>
          </a:xfrm>
          <a:custGeom>
            <a:avLst/>
            <a:gdLst/>
            <a:ahLst/>
            <a:cxnLst/>
            <a:rect r="r" b="b" t="t" l="l"/>
            <a:pathLst>
              <a:path h="8040089" w="15992785">
                <a:moveTo>
                  <a:pt x="0" y="0"/>
                </a:moveTo>
                <a:lnTo>
                  <a:pt x="15992785" y="0"/>
                </a:lnTo>
                <a:lnTo>
                  <a:pt x="15992785" y="8040089"/>
                </a:lnTo>
                <a:lnTo>
                  <a:pt x="0" y="80400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4217" y="3849112"/>
            <a:ext cx="19036434" cy="6437888"/>
          </a:xfrm>
          <a:custGeom>
            <a:avLst/>
            <a:gdLst/>
            <a:ahLst/>
            <a:cxnLst/>
            <a:rect r="r" b="b" t="t" l="l"/>
            <a:pathLst>
              <a:path h="6437888" w="19036434">
                <a:moveTo>
                  <a:pt x="0" y="0"/>
                </a:moveTo>
                <a:lnTo>
                  <a:pt x="19036434" y="0"/>
                </a:lnTo>
                <a:lnTo>
                  <a:pt x="19036434" y="6437888"/>
                </a:lnTo>
                <a:lnTo>
                  <a:pt x="0" y="64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18331" y="1152525"/>
            <a:ext cx="12851339" cy="2069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84"/>
              </a:lnSpc>
            </a:pPr>
            <a:r>
              <a:rPr lang="en-US" sz="14400" spc="-431">
                <a:solidFill>
                  <a:srgbClr val="FFFFFF"/>
                </a:solidFill>
                <a:latin typeface="HK Grotesk Bold"/>
              </a:rPr>
              <a:t>Questão 4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3" id="3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10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87544" y="6398338"/>
            <a:ext cx="10462191" cy="1681423"/>
          </a:xfrm>
          <a:custGeom>
            <a:avLst/>
            <a:gdLst/>
            <a:ahLst/>
            <a:cxnLst/>
            <a:rect r="r" b="b" t="t" l="l"/>
            <a:pathLst>
              <a:path h="1681423" w="10462191">
                <a:moveTo>
                  <a:pt x="0" y="0"/>
                </a:moveTo>
                <a:lnTo>
                  <a:pt x="10462191" y="0"/>
                </a:lnTo>
                <a:lnTo>
                  <a:pt x="10462191" y="1681423"/>
                </a:lnTo>
                <a:lnTo>
                  <a:pt x="0" y="16814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7544" y="1549081"/>
            <a:ext cx="11006942" cy="4588809"/>
          </a:xfrm>
          <a:custGeom>
            <a:avLst/>
            <a:gdLst/>
            <a:ahLst/>
            <a:cxnLst/>
            <a:rect r="r" b="b" t="t" l="l"/>
            <a:pathLst>
              <a:path h="4588809" w="11006942">
                <a:moveTo>
                  <a:pt x="0" y="0"/>
                </a:moveTo>
                <a:lnTo>
                  <a:pt x="11006942" y="0"/>
                </a:lnTo>
                <a:lnTo>
                  <a:pt x="11006942" y="4588809"/>
                </a:lnTo>
                <a:lnTo>
                  <a:pt x="0" y="4588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49735" y="3888662"/>
            <a:ext cx="7224282" cy="2509676"/>
          </a:xfrm>
          <a:custGeom>
            <a:avLst/>
            <a:gdLst/>
            <a:ahLst/>
            <a:cxnLst/>
            <a:rect r="r" b="b" t="t" l="l"/>
            <a:pathLst>
              <a:path h="2509676" w="7224282">
                <a:moveTo>
                  <a:pt x="0" y="0"/>
                </a:moveTo>
                <a:lnTo>
                  <a:pt x="7224281" y="0"/>
                </a:lnTo>
                <a:lnTo>
                  <a:pt x="7224281" y="2509676"/>
                </a:lnTo>
                <a:lnTo>
                  <a:pt x="0" y="2509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17448">
            <a:off x="-4743816" y="-4170808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5" y="0"/>
                </a:lnTo>
                <a:lnTo>
                  <a:pt x="21356205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84960" y="7183858"/>
            <a:ext cx="616957" cy="2074442"/>
            <a:chOff x="0" y="0"/>
            <a:chExt cx="822610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11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657600" y="3259907"/>
            <a:ext cx="10972800" cy="5705856"/>
          </a:xfrm>
          <a:custGeom>
            <a:avLst/>
            <a:gdLst/>
            <a:ahLst/>
            <a:cxnLst/>
            <a:rect r="r" b="b" t="t" l="l"/>
            <a:pathLst>
              <a:path h="5705856" w="10972800">
                <a:moveTo>
                  <a:pt x="0" y="0"/>
                </a:moveTo>
                <a:lnTo>
                  <a:pt x="10972800" y="0"/>
                </a:lnTo>
                <a:lnTo>
                  <a:pt x="10972800" y="5705856"/>
                </a:lnTo>
                <a:lnTo>
                  <a:pt x="0" y="57058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55042" y="2111191"/>
            <a:ext cx="8577916" cy="114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Dados Formados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17448">
            <a:off x="-4743816" y="-4170808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5" y="0"/>
                </a:lnTo>
                <a:lnTo>
                  <a:pt x="21356205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84960" y="7183858"/>
            <a:ext cx="616957" cy="2074442"/>
            <a:chOff x="0" y="0"/>
            <a:chExt cx="822610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12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659315" y="3255170"/>
            <a:ext cx="10969370" cy="5806390"/>
          </a:xfrm>
          <a:custGeom>
            <a:avLst/>
            <a:gdLst/>
            <a:ahLst/>
            <a:cxnLst/>
            <a:rect r="r" b="b" t="t" l="l"/>
            <a:pathLst>
              <a:path h="5806390" w="10969370">
                <a:moveTo>
                  <a:pt x="0" y="0"/>
                </a:moveTo>
                <a:lnTo>
                  <a:pt x="10969370" y="0"/>
                </a:lnTo>
                <a:lnTo>
                  <a:pt x="10969370" y="5806391"/>
                </a:lnTo>
                <a:lnTo>
                  <a:pt x="0" y="58063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55042" y="2111191"/>
            <a:ext cx="8577916" cy="114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Passo 1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17448">
            <a:off x="-4743816" y="-4170808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5" y="0"/>
                </a:lnTo>
                <a:lnTo>
                  <a:pt x="21356205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84960" y="7183858"/>
            <a:ext cx="616957" cy="2074442"/>
            <a:chOff x="0" y="0"/>
            <a:chExt cx="822610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13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662750" y="3259907"/>
            <a:ext cx="10962500" cy="5787948"/>
          </a:xfrm>
          <a:custGeom>
            <a:avLst/>
            <a:gdLst/>
            <a:ahLst/>
            <a:cxnLst/>
            <a:rect r="r" b="b" t="t" l="l"/>
            <a:pathLst>
              <a:path h="5787948" w="10962500">
                <a:moveTo>
                  <a:pt x="0" y="0"/>
                </a:moveTo>
                <a:lnTo>
                  <a:pt x="10962500" y="0"/>
                </a:lnTo>
                <a:lnTo>
                  <a:pt x="10962500" y="5787948"/>
                </a:lnTo>
                <a:lnTo>
                  <a:pt x="0" y="57879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55042" y="2111191"/>
            <a:ext cx="8577916" cy="114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Passo 1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3" id="3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14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3691" y="419665"/>
            <a:ext cx="8121883" cy="4440469"/>
          </a:xfrm>
          <a:custGeom>
            <a:avLst/>
            <a:gdLst/>
            <a:ahLst/>
            <a:cxnLst/>
            <a:rect r="r" b="b" t="t" l="l"/>
            <a:pathLst>
              <a:path h="4440469" w="8121883">
                <a:moveTo>
                  <a:pt x="0" y="0"/>
                </a:moveTo>
                <a:lnTo>
                  <a:pt x="8121883" y="0"/>
                </a:lnTo>
                <a:lnTo>
                  <a:pt x="8121883" y="4440469"/>
                </a:lnTo>
                <a:lnTo>
                  <a:pt x="0" y="4440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3691" y="4860134"/>
            <a:ext cx="8121883" cy="4398166"/>
          </a:xfrm>
          <a:custGeom>
            <a:avLst/>
            <a:gdLst/>
            <a:ahLst/>
            <a:cxnLst/>
            <a:rect r="r" b="b" t="t" l="l"/>
            <a:pathLst>
              <a:path h="4398166" w="8121883">
                <a:moveTo>
                  <a:pt x="0" y="0"/>
                </a:moveTo>
                <a:lnTo>
                  <a:pt x="8121883" y="0"/>
                </a:lnTo>
                <a:lnTo>
                  <a:pt x="8121883" y="4398166"/>
                </a:lnTo>
                <a:lnTo>
                  <a:pt x="0" y="4398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15574" y="419665"/>
            <a:ext cx="8701263" cy="4723835"/>
          </a:xfrm>
          <a:custGeom>
            <a:avLst/>
            <a:gdLst/>
            <a:ahLst/>
            <a:cxnLst/>
            <a:rect r="r" b="b" t="t" l="l"/>
            <a:pathLst>
              <a:path h="4723835" w="8701263">
                <a:moveTo>
                  <a:pt x="0" y="0"/>
                </a:moveTo>
                <a:lnTo>
                  <a:pt x="8701264" y="0"/>
                </a:lnTo>
                <a:lnTo>
                  <a:pt x="8701264" y="4723835"/>
                </a:lnTo>
                <a:lnTo>
                  <a:pt x="0" y="47238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7308">
            <a:off x="-6906184" y="-1872346"/>
            <a:ext cx="17016201" cy="6180151"/>
          </a:xfrm>
          <a:custGeom>
            <a:avLst/>
            <a:gdLst/>
            <a:ahLst/>
            <a:cxnLst/>
            <a:rect r="r" b="b" t="t" l="l"/>
            <a:pathLst>
              <a:path h="6180151" w="17016201">
                <a:moveTo>
                  <a:pt x="0" y="0"/>
                </a:moveTo>
                <a:lnTo>
                  <a:pt x="17016202" y="0"/>
                </a:lnTo>
                <a:lnTo>
                  <a:pt x="17016202" y="6180152"/>
                </a:lnTo>
                <a:lnTo>
                  <a:pt x="0" y="6180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84960" y="4255264"/>
            <a:ext cx="6210300" cy="1490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44"/>
              </a:lnSpc>
            </a:pPr>
            <a:r>
              <a:rPr lang="en-US" sz="10400" spc="-312">
                <a:solidFill>
                  <a:srgbClr val="FFFFFF"/>
                </a:solidFill>
                <a:latin typeface="HK Grotesk Bold"/>
              </a:rPr>
              <a:t>Fim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144000" y="1453154"/>
            <a:ext cx="7489506" cy="2495757"/>
            <a:chOff x="0" y="0"/>
            <a:chExt cx="9986008" cy="332767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7293"/>
              <a:ext cx="9986008" cy="9548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932"/>
                </a:lnSpc>
              </a:pPr>
              <a:r>
                <a:rPr lang="en-US" sz="4563">
                  <a:solidFill>
                    <a:srgbClr val="57FFDC"/>
                  </a:solidFill>
                  <a:latin typeface="HK Grotesk Bold"/>
                </a:rPr>
                <a:t>MEMBROS: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367973"/>
              <a:ext cx="9986008" cy="1939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932"/>
                </a:lnSpc>
              </a:pPr>
              <a:r>
                <a:rPr lang="en-US" sz="4563" spc="-91">
                  <a:solidFill>
                    <a:srgbClr val="FFFFFF"/>
                  </a:solidFill>
                  <a:latin typeface="HK Grotesk"/>
                </a:rPr>
                <a:t>Vitor Zimbrunes Pamplona</a:t>
              </a:r>
            </a:p>
            <a:p>
              <a:pPr>
                <a:lnSpc>
                  <a:spcPts val="5932"/>
                </a:lnSpc>
              </a:pPr>
              <a:r>
                <a:rPr lang="en-US" sz="4563" spc="-91">
                  <a:solidFill>
                    <a:srgbClr val="FFFFFF"/>
                  </a:solidFill>
                  <a:latin typeface="HK Grotesk"/>
                </a:rPr>
                <a:t>Yan Borges Simões de Araujo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627308">
            <a:off x="5445209" y="7487829"/>
            <a:ext cx="17016201" cy="6180151"/>
          </a:xfrm>
          <a:custGeom>
            <a:avLst/>
            <a:gdLst/>
            <a:ahLst/>
            <a:cxnLst/>
            <a:rect r="r" b="b" t="t" l="l"/>
            <a:pathLst>
              <a:path h="6180151" w="17016201">
                <a:moveTo>
                  <a:pt x="0" y="0"/>
                </a:moveTo>
                <a:lnTo>
                  <a:pt x="17016201" y="0"/>
                </a:lnTo>
                <a:lnTo>
                  <a:pt x="17016201" y="6180152"/>
                </a:lnTo>
                <a:lnTo>
                  <a:pt x="0" y="6180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4217" y="3849112"/>
            <a:ext cx="19036434" cy="6437888"/>
          </a:xfrm>
          <a:custGeom>
            <a:avLst/>
            <a:gdLst/>
            <a:ahLst/>
            <a:cxnLst/>
            <a:rect r="r" b="b" t="t" l="l"/>
            <a:pathLst>
              <a:path h="6437888" w="19036434">
                <a:moveTo>
                  <a:pt x="0" y="0"/>
                </a:moveTo>
                <a:lnTo>
                  <a:pt x="19036434" y="0"/>
                </a:lnTo>
                <a:lnTo>
                  <a:pt x="19036434" y="6437888"/>
                </a:lnTo>
                <a:lnTo>
                  <a:pt x="0" y="64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18331" y="1152525"/>
            <a:ext cx="12851339" cy="2069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84"/>
              </a:lnSpc>
            </a:pPr>
            <a:r>
              <a:rPr lang="en-US" sz="14400" spc="-431">
                <a:solidFill>
                  <a:srgbClr val="FFFFFF"/>
                </a:solidFill>
                <a:latin typeface="HK Grotesk Bold"/>
              </a:rPr>
              <a:t>Questão 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01603">
            <a:off x="5328173" y="-816435"/>
            <a:ext cx="18528255" cy="5642970"/>
          </a:xfrm>
          <a:custGeom>
            <a:avLst/>
            <a:gdLst/>
            <a:ahLst/>
            <a:cxnLst/>
            <a:rect r="r" b="b" t="t" l="l"/>
            <a:pathLst>
              <a:path h="5642970" w="18528255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84960" y="7183858"/>
            <a:ext cx="616957" cy="2074442"/>
            <a:chOff x="0" y="0"/>
            <a:chExt cx="822610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02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65037" y="847772"/>
            <a:ext cx="7752383" cy="7968546"/>
          </a:xfrm>
          <a:custGeom>
            <a:avLst/>
            <a:gdLst/>
            <a:ahLst/>
            <a:cxnLst/>
            <a:rect r="r" b="b" t="t" l="l"/>
            <a:pathLst>
              <a:path h="7968546" w="7752383">
                <a:moveTo>
                  <a:pt x="0" y="0"/>
                </a:moveTo>
                <a:lnTo>
                  <a:pt x="7752383" y="0"/>
                </a:lnTo>
                <a:lnTo>
                  <a:pt x="7752383" y="7968547"/>
                </a:lnTo>
                <a:lnTo>
                  <a:pt x="0" y="79685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2546" y="4548260"/>
            <a:ext cx="8832491" cy="1152064"/>
          </a:xfrm>
          <a:custGeom>
            <a:avLst/>
            <a:gdLst/>
            <a:ahLst/>
            <a:cxnLst/>
            <a:rect r="r" b="b" t="t" l="l"/>
            <a:pathLst>
              <a:path h="1152064" w="8832491">
                <a:moveTo>
                  <a:pt x="0" y="0"/>
                </a:moveTo>
                <a:lnTo>
                  <a:pt x="8832491" y="0"/>
                </a:lnTo>
                <a:lnTo>
                  <a:pt x="8832491" y="1152064"/>
                </a:lnTo>
                <a:lnTo>
                  <a:pt x="0" y="11520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2546" y="5608064"/>
            <a:ext cx="7584681" cy="2613015"/>
          </a:xfrm>
          <a:custGeom>
            <a:avLst/>
            <a:gdLst/>
            <a:ahLst/>
            <a:cxnLst/>
            <a:rect r="r" b="b" t="t" l="l"/>
            <a:pathLst>
              <a:path h="2613015" w="7584681">
                <a:moveTo>
                  <a:pt x="0" y="0"/>
                </a:moveTo>
                <a:lnTo>
                  <a:pt x="7584681" y="0"/>
                </a:lnTo>
                <a:lnTo>
                  <a:pt x="7584681" y="2613015"/>
                </a:lnTo>
                <a:lnTo>
                  <a:pt x="0" y="26130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93438" y="1755939"/>
            <a:ext cx="8455856" cy="2584262"/>
          </a:xfrm>
          <a:custGeom>
            <a:avLst/>
            <a:gdLst/>
            <a:ahLst/>
            <a:cxnLst/>
            <a:rect r="r" b="b" t="t" l="l"/>
            <a:pathLst>
              <a:path h="2584262" w="8455856">
                <a:moveTo>
                  <a:pt x="0" y="0"/>
                </a:moveTo>
                <a:lnTo>
                  <a:pt x="8455857" y="0"/>
                </a:lnTo>
                <a:lnTo>
                  <a:pt x="8455857" y="2584262"/>
                </a:lnTo>
                <a:lnTo>
                  <a:pt x="0" y="25842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4217" y="3849112"/>
            <a:ext cx="19036434" cy="6437888"/>
          </a:xfrm>
          <a:custGeom>
            <a:avLst/>
            <a:gdLst/>
            <a:ahLst/>
            <a:cxnLst/>
            <a:rect r="r" b="b" t="t" l="l"/>
            <a:pathLst>
              <a:path h="6437888" w="19036434">
                <a:moveTo>
                  <a:pt x="0" y="0"/>
                </a:moveTo>
                <a:lnTo>
                  <a:pt x="19036434" y="0"/>
                </a:lnTo>
                <a:lnTo>
                  <a:pt x="19036434" y="6437888"/>
                </a:lnTo>
                <a:lnTo>
                  <a:pt x="0" y="64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18331" y="1152525"/>
            <a:ext cx="12851339" cy="2069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84"/>
              </a:lnSpc>
            </a:pPr>
            <a:r>
              <a:rPr lang="en-US" sz="14400" spc="-431">
                <a:solidFill>
                  <a:srgbClr val="FFFFFF"/>
                </a:solidFill>
                <a:latin typeface="HK Grotesk Bold"/>
              </a:rPr>
              <a:t>Questão 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57431">
            <a:off x="4245595" y="3598310"/>
            <a:ext cx="17016201" cy="6180151"/>
          </a:xfrm>
          <a:custGeom>
            <a:avLst/>
            <a:gdLst/>
            <a:ahLst/>
            <a:cxnLst/>
            <a:rect r="r" b="b" t="t" l="l"/>
            <a:pathLst>
              <a:path h="6180151" w="17016201">
                <a:moveTo>
                  <a:pt x="0" y="0"/>
                </a:moveTo>
                <a:lnTo>
                  <a:pt x="17016201" y="0"/>
                </a:lnTo>
                <a:lnTo>
                  <a:pt x="17016201" y="6180152"/>
                </a:lnTo>
                <a:lnTo>
                  <a:pt x="0" y="6180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03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2151203"/>
            <a:ext cx="10500780" cy="1436949"/>
          </a:xfrm>
          <a:custGeom>
            <a:avLst/>
            <a:gdLst/>
            <a:ahLst/>
            <a:cxnLst/>
            <a:rect r="r" b="b" t="t" l="l"/>
            <a:pathLst>
              <a:path h="1436949" w="10500780">
                <a:moveTo>
                  <a:pt x="0" y="0"/>
                </a:moveTo>
                <a:lnTo>
                  <a:pt x="10500780" y="0"/>
                </a:lnTo>
                <a:lnTo>
                  <a:pt x="10500780" y="1436949"/>
                </a:lnTo>
                <a:lnTo>
                  <a:pt x="0" y="14369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6337" y="4403110"/>
            <a:ext cx="7398662" cy="5186499"/>
          </a:xfrm>
          <a:custGeom>
            <a:avLst/>
            <a:gdLst/>
            <a:ahLst/>
            <a:cxnLst/>
            <a:rect r="r" b="b" t="t" l="l"/>
            <a:pathLst>
              <a:path h="5186499" w="7398662">
                <a:moveTo>
                  <a:pt x="0" y="0"/>
                </a:moveTo>
                <a:lnTo>
                  <a:pt x="7398662" y="0"/>
                </a:lnTo>
                <a:lnTo>
                  <a:pt x="7398662" y="5186500"/>
                </a:lnTo>
                <a:lnTo>
                  <a:pt x="0" y="51865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96997" y="4403110"/>
            <a:ext cx="7128672" cy="5179426"/>
          </a:xfrm>
          <a:custGeom>
            <a:avLst/>
            <a:gdLst/>
            <a:ahLst/>
            <a:cxnLst/>
            <a:rect r="r" b="b" t="t" l="l"/>
            <a:pathLst>
              <a:path h="5179426" w="7128672">
                <a:moveTo>
                  <a:pt x="0" y="0"/>
                </a:moveTo>
                <a:lnTo>
                  <a:pt x="7128672" y="0"/>
                </a:lnTo>
                <a:lnTo>
                  <a:pt x="7128672" y="5179426"/>
                </a:lnTo>
                <a:lnTo>
                  <a:pt x="0" y="517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61888" y="2151203"/>
            <a:ext cx="4763781" cy="957667"/>
          </a:xfrm>
          <a:custGeom>
            <a:avLst/>
            <a:gdLst/>
            <a:ahLst/>
            <a:cxnLst/>
            <a:rect r="r" b="b" t="t" l="l"/>
            <a:pathLst>
              <a:path h="957667" w="4763781">
                <a:moveTo>
                  <a:pt x="0" y="0"/>
                </a:moveTo>
                <a:lnTo>
                  <a:pt x="4763781" y="0"/>
                </a:lnTo>
                <a:lnTo>
                  <a:pt x="4763781" y="957667"/>
                </a:lnTo>
                <a:lnTo>
                  <a:pt x="0" y="9576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55042" y="490048"/>
            <a:ext cx="8577916" cy="114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Função XOR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57431">
            <a:off x="4245595" y="3598310"/>
            <a:ext cx="17016201" cy="6180151"/>
          </a:xfrm>
          <a:custGeom>
            <a:avLst/>
            <a:gdLst/>
            <a:ahLst/>
            <a:cxnLst/>
            <a:rect r="r" b="b" t="t" l="l"/>
            <a:pathLst>
              <a:path h="6180151" w="17016201">
                <a:moveTo>
                  <a:pt x="0" y="0"/>
                </a:moveTo>
                <a:lnTo>
                  <a:pt x="17016201" y="0"/>
                </a:lnTo>
                <a:lnTo>
                  <a:pt x="17016201" y="6180152"/>
                </a:lnTo>
                <a:lnTo>
                  <a:pt x="0" y="6180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04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37664" y="4227733"/>
            <a:ext cx="7234756" cy="5183666"/>
          </a:xfrm>
          <a:custGeom>
            <a:avLst/>
            <a:gdLst/>
            <a:ahLst/>
            <a:cxnLst/>
            <a:rect r="r" b="b" t="t" l="l"/>
            <a:pathLst>
              <a:path h="5183666" w="7234756">
                <a:moveTo>
                  <a:pt x="0" y="0"/>
                </a:moveTo>
                <a:lnTo>
                  <a:pt x="7234756" y="0"/>
                </a:lnTo>
                <a:lnTo>
                  <a:pt x="7234756" y="5183665"/>
                </a:lnTo>
                <a:lnTo>
                  <a:pt x="0" y="51836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19870" y="4227733"/>
            <a:ext cx="7267652" cy="5172303"/>
          </a:xfrm>
          <a:custGeom>
            <a:avLst/>
            <a:gdLst/>
            <a:ahLst/>
            <a:cxnLst/>
            <a:rect r="r" b="b" t="t" l="l"/>
            <a:pathLst>
              <a:path h="5172303" w="7267652">
                <a:moveTo>
                  <a:pt x="0" y="0"/>
                </a:moveTo>
                <a:lnTo>
                  <a:pt x="7267651" y="0"/>
                </a:lnTo>
                <a:lnTo>
                  <a:pt x="7267651" y="5172302"/>
                </a:lnTo>
                <a:lnTo>
                  <a:pt x="0" y="51723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68139" y="2003375"/>
            <a:ext cx="3529638" cy="1224992"/>
          </a:xfrm>
          <a:custGeom>
            <a:avLst/>
            <a:gdLst/>
            <a:ahLst/>
            <a:cxnLst/>
            <a:rect r="r" b="b" t="t" l="l"/>
            <a:pathLst>
              <a:path h="1224992" w="3529638">
                <a:moveTo>
                  <a:pt x="0" y="0"/>
                </a:moveTo>
                <a:lnTo>
                  <a:pt x="3529638" y="0"/>
                </a:lnTo>
                <a:lnTo>
                  <a:pt x="3529638" y="1224993"/>
                </a:lnTo>
                <a:lnTo>
                  <a:pt x="0" y="12249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7664" y="1946196"/>
            <a:ext cx="10182225" cy="1974105"/>
          </a:xfrm>
          <a:custGeom>
            <a:avLst/>
            <a:gdLst/>
            <a:ahLst/>
            <a:cxnLst/>
            <a:rect r="r" b="b" t="t" l="l"/>
            <a:pathLst>
              <a:path h="1974105" w="10182225">
                <a:moveTo>
                  <a:pt x="0" y="0"/>
                </a:moveTo>
                <a:lnTo>
                  <a:pt x="10182225" y="0"/>
                </a:lnTo>
                <a:lnTo>
                  <a:pt x="10182225" y="1974104"/>
                </a:lnTo>
                <a:lnTo>
                  <a:pt x="0" y="19741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55042" y="490048"/>
            <a:ext cx="8577916" cy="114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Função F(x)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57431">
            <a:off x="4245595" y="3598310"/>
            <a:ext cx="17016201" cy="6180151"/>
          </a:xfrm>
          <a:custGeom>
            <a:avLst/>
            <a:gdLst/>
            <a:ahLst/>
            <a:cxnLst/>
            <a:rect r="r" b="b" t="t" l="l"/>
            <a:pathLst>
              <a:path h="6180151" w="17016201">
                <a:moveTo>
                  <a:pt x="0" y="0"/>
                </a:moveTo>
                <a:lnTo>
                  <a:pt x="17016201" y="0"/>
                </a:lnTo>
                <a:lnTo>
                  <a:pt x="17016201" y="6180152"/>
                </a:lnTo>
                <a:lnTo>
                  <a:pt x="0" y="6180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05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3870697"/>
            <a:ext cx="7437235" cy="5387603"/>
          </a:xfrm>
          <a:custGeom>
            <a:avLst/>
            <a:gdLst/>
            <a:ahLst/>
            <a:cxnLst/>
            <a:rect r="r" b="b" t="t" l="l"/>
            <a:pathLst>
              <a:path h="5387603" w="7437235">
                <a:moveTo>
                  <a:pt x="0" y="0"/>
                </a:moveTo>
                <a:lnTo>
                  <a:pt x="7437235" y="0"/>
                </a:lnTo>
                <a:lnTo>
                  <a:pt x="7437235" y="5387603"/>
                </a:lnTo>
                <a:lnTo>
                  <a:pt x="0" y="53876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80200" y="3870697"/>
            <a:ext cx="7437235" cy="5387603"/>
          </a:xfrm>
          <a:custGeom>
            <a:avLst/>
            <a:gdLst/>
            <a:ahLst/>
            <a:cxnLst/>
            <a:rect r="r" b="b" t="t" l="l"/>
            <a:pathLst>
              <a:path h="5387603" w="7437235">
                <a:moveTo>
                  <a:pt x="0" y="0"/>
                </a:moveTo>
                <a:lnTo>
                  <a:pt x="7437235" y="0"/>
                </a:lnTo>
                <a:lnTo>
                  <a:pt x="7437235" y="5387603"/>
                </a:lnTo>
                <a:lnTo>
                  <a:pt x="0" y="53876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55042" y="490048"/>
            <a:ext cx="8577916" cy="114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Função Log10(x)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668139" y="1824857"/>
            <a:ext cx="3529638" cy="1224992"/>
          </a:xfrm>
          <a:custGeom>
            <a:avLst/>
            <a:gdLst/>
            <a:ahLst/>
            <a:cxnLst/>
            <a:rect r="r" b="b" t="t" l="l"/>
            <a:pathLst>
              <a:path h="1224992" w="3529638">
                <a:moveTo>
                  <a:pt x="0" y="0"/>
                </a:moveTo>
                <a:lnTo>
                  <a:pt x="3529638" y="0"/>
                </a:lnTo>
                <a:lnTo>
                  <a:pt x="3529638" y="1224992"/>
                </a:lnTo>
                <a:lnTo>
                  <a:pt x="0" y="12249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37664" y="1767678"/>
            <a:ext cx="10182225" cy="1974105"/>
          </a:xfrm>
          <a:custGeom>
            <a:avLst/>
            <a:gdLst/>
            <a:ahLst/>
            <a:cxnLst/>
            <a:rect r="r" b="b" t="t" l="l"/>
            <a:pathLst>
              <a:path h="1974105" w="10182225">
                <a:moveTo>
                  <a:pt x="0" y="0"/>
                </a:moveTo>
                <a:lnTo>
                  <a:pt x="10182225" y="0"/>
                </a:lnTo>
                <a:lnTo>
                  <a:pt x="10182225" y="1974104"/>
                </a:lnTo>
                <a:lnTo>
                  <a:pt x="0" y="19741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4217" y="3849112"/>
            <a:ext cx="19036434" cy="6437888"/>
          </a:xfrm>
          <a:custGeom>
            <a:avLst/>
            <a:gdLst/>
            <a:ahLst/>
            <a:cxnLst/>
            <a:rect r="r" b="b" t="t" l="l"/>
            <a:pathLst>
              <a:path h="6437888" w="19036434">
                <a:moveTo>
                  <a:pt x="0" y="0"/>
                </a:moveTo>
                <a:lnTo>
                  <a:pt x="19036434" y="0"/>
                </a:lnTo>
                <a:lnTo>
                  <a:pt x="19036434" y="6437888"/>
                </a:lnTo>
                <a:lnTo>
                  <a:pt x="0" y="64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18331" y="1152525"/>
            <a:ext cx="12851339" cy="2069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84"/>
              </a:lnSpc>
            </a:pPr>
            <a:r>
              <a:rPr lang="en-US" sz="14400" spc="-431">
                <a:solidFill>
                  <a:srgbClr val="FFFFFF"/>
                </a:solidFill>
                <a:latin typeface="HK Grotesk Bold"/>
              </a:rPr>
              <a:t>Questão 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436445">
            <a:off x="3821047" y="208766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5" y="0"/>
                </a:lnTo>
                <a:lnTo>
                  <a:pt x="21356205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06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61200" y="870083"/>
            <a:ext cx="8210859" cy="7978585"/>
          </a:xfrm>
          <a:custGeom>
            <a:avLst/>
            <a:gdLst/>
            <a:ahLst/>
            <a:cxnLst/>
            <a:rect r="r" b="b" t="t" l="l"/>
            <a:pathLst>
              <a:path h="7978585" w="8210859">
                <a:moveTo>
                  <a:pt x="0" y="0"/>
                </a:moveTo>
                <a:lnTo>
                  <a:pt x="8210859" y="0"/>
                </a:lnTo>
                <a:lnTo>
                  <a:pt x="8210859" y="7978585"/>
                </a:lnTo>
                <a:lnTo>
                  <a:pt x="0" y="79785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04708" y="870083"/>
            <a:ext cx="8012682" cy="7978585"/>
          </a:xfrm>
          <a:custGeom>
            <a:avLst/>
            <a:gdLst/>
            <a:ahLst/>
            <a:cxnLst/>
            <a:rect r="r" b="b" t="t" l="l"/>
            <a:pathLst>
              <a:path h="7978585" w="8012682">
                <a:moveTo>
                  <a:pt x="0" y="0"/>
                </a:moveTo>
                <a:lnTo>
                  <a:pt x="8012681" y="0"/>
                </a:lnTo>
                <a:lnTo>
                  <a:pt x="8012681" y="7978585"/>
                </a:lnTo>
                <a:lnTo>
                  <a:pt x="0" y="79785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DAF_cvCt9K4</dc:identifier>
  <dcterms:modified xsi:type="dcterms:W3CDTF">2011-08-01T06:04:30Z</dcterms:modified>
  <cp:revision>1</cp:revision>
  <dc:title>Deep Learning 1º Lista</dc:title>
</cp:coreProperties>
</file>