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Source Code Pro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MwAfv6C+1wga7EQgVteN9+oH3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SourceCodeProBlack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Black-bold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pt-BR"/>
              <a:t>Com o aumento gradual da frota 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veículos nos últimos anos, uma das consequências é o aumento da circulação de veículos em áreas urbanas, o que obriga os estabelecimentos a se adequarem ao grande número.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BR"/>
              <a:t>Para isso foi desenvolvido o sistema AutoPark, um sistema para controle do fluxo de veículos em áreas de estabelecimentos com grande movimento.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BR"/>
              <a:t>O controle é feito a partir de uma cancela automatizada, onde é possível cadastrar a placa dos veículos liberando a movimentação.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BR"/>
              <a:t>Existe uma interface visual para a utilização do cliente, onde é possível realizar cadastros, consultas, enviar comandos para a cancela, realizar configurações e emitir relatórios como por exemplo o histórico de entradas ou saídas do estabelecimento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/>
              <a:t>Para executar o sistema é necessário de um servidor, que fica responsável por armazenar o banco de dados e  executar o algoritmo que controla a cancela.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- No servidor foi utilizado a linguagem de programação python com a IDE thonny 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- Biblioteca OpenCV de visão computacional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- Tesseract- Biblioteca OCR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- Cascade trainer GUI para realizar o treinamento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- PostgreSQL para o banco de dados relacional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Raspberry Pi que é um mini computador utilizado como servidor armazenado o banco e rodando o algoritmo.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Baixo Custo e tamanho reduzido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Sistema Raspberry Pi 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4GB 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Processador 1.5GHZ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- Dbeaver como cliente para gerenciar  o banco de dados na criação das tabelas, chaves primarias e chaves estrangeiras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- No desenvolvimento do software gerencial, foi utilizado a linguagem c# da plataforma de desenvolvimento .NET, tudo dentro do visual studio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- Astah para criar os diagramas de classe e caso de uso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- Fastreport para geração dos relatórios.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REQUISITOS: Todos o hardwares necessário, como por exemplo os sensores da cancela. Bibliotecas necessárias para a conexão com o banco de dados, localizar a placar, identificar os caracteres e entre outros.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ESBOÇO:  Funcionaldiades como gerenciamento da cancela, contas a pagar, mensalidades, contas a receber e relatórios. Criação dos diagramas utilizando o astah.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DESENVOLVIMENTO: Depois da cancela montada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BR"/>
              <a:t>ESTRUTURÃÇÃO DO BANCO DE DADOS: Criação das tabelas, chaves estrangeiras e chaves primárias.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BR"/>
              <a:t>TREINAMENTO DO CLASSIFICADOR: Foi realizado um treinamento do tipo classificador em cascata, a partir de imagens coletas. positivas para imagens com placas e negativas para imagens sem placas.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BR"/>
              <a:t>ALGORITMO PYTHON: Criação do algoritmo que roda no servidor, realizando movimentos de abertura e fechamento da cancela e recebendo comandos da aplicação gerencial.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BR"/>
              <a:t>SOFTWARE DE GERENCIAMENTO: Software para uso do usuário, que possibilita gerenciar e visualizar as movimentações, realizar cadastros, consultas e e emitir relatórios.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" type="subTitle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2" type="title"/>
          </p:nvPr>
        </p:nvSpPr>
        <p:spPr>
          <a:xfrm>
            <a:off x="744713" y="193436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1381733" y="219325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3" type="subTitle"/>
          </p:nvPr>
        </p:nvSpPr>
        <p:spPr>
          <a:xfrm>
            <a:off x="1381767" y="15126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4" type="title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13"/>
          <p:cNvSpPr txBox="1"/>
          <p:nvPr>
            <p:ph idx="5" type="subTitle"/>
          </p:nvPr>
        </p:nvSpPr>
        <p:spPr>
          <a:xfrm>
            <a:off x="5700230" y="219325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6" type="subTitle"/>
          </p:nvPr>
        </p:nvSpPr>
        <p:spPr>
          <a:xfrm>
            <a:off x="5700253" y="15126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7" type="title"/>
          </p:nvPr>
        </p:nvSpPr>
        <p:spPr>
          <a:xfrm>
            <a:off x="744733" y="3704000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13"/>
          <p:cNvSpPr txBox="1"/>
          <p:nvPr>
            <p:ph idx="8" type="subTitle"/>
          </p:nvPr>
        </p:nvSpPr>
        <p:spPr>
          <a:xfrm>
            <a:off x="1381740" y="3968075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9" type="subTitle"/>
          </p:nvPr>
        </p:nvSpPr>
        <p:spPr>
          <a:xfrm>
            <a:off x="1381751" y="32873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3" type="title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13"/>
          <p:cNvSpPr txBox="1"/>
          <p:nvPr>
            <p:ph idx="14" type="subTitle"/>
          </p:nvPr>
        </p:nvSpPr>
        <p:spPr>
          <a:xfrm>
            <a:off x="5700237" y="3968075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5" type="subTitle"/>
          </p:nvPr>
        </p:nvSpPr>
        <p:spPr>
          <a:xfrm>
            <a:off x="5700237" y="32873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14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1388900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5"/>
          <p:cNvSpPr txBox="1"/>
          <p:nvPr>
            <p:ph idx="2" type="subTitle"/>
          </p:nvPr>
        </p:nvSpPr>
        <p:spPr>
          <a:xfrm>
            <a:off x="1388900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15"/>
          <p:cNvSpPr txBox="1"/>
          <p:nvPr>
            <p:ph idx="3" type="subTitle"/>
          </p:nvPr>
        </p:nvSpPr>
        <p:spPr>
          <a:xfrm>
            <a:off x="4192925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5"/>
          <p:cNvSpPr txBox="1"/>
          <p:nvPr>
            <p:ph idx="4" type="subTitle"/>
          </p:nvPr>
        </p:nvSpPr>
        <p:spPr>
          <a:xfrm>
            <a:off x="4192925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15"/>
          <p:cNvSpPr txBox="1"/>
          <p:nvPr>
            <p:ph idx="5" type="subTitle"/>
          </p:nvPr>
        </p:nvSpPr>
        <p:spPr>
          <a:xfrm>
            <a:off x="6925475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5"/>
          <p:cNvSpPr txBox="1"/>
          <p:nvPr>
            <p:ph idx="6" type="subTitle"/>
          </p:nvPr>
        </p:nvSpPr>
        <p:spPr>
          <a:xfrm>
            <a:off x="6925475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15"/>
          <p:cNvSpPr txBox="1"/>
          <p:nvPr>
            <p:ph idx="7" type="subTitle"/>
          </p:nvPr>
        </p:nvSpPr>
        <p:spPr>
          <a:xfrm>
            <a:off x="1388900" y="3767275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15"/>
          <p:cNvSpPr txBox="1"/>
          <p:nvPr>
            <p:ph idx="8" type="subTitle"/>
          </p:nvPr>
        </p:nvSpPr>
        <p:spPr>
          <a:xfrm>
            <a:off x="1388900" y="3389276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15"/>
          <p:cNvSpPr txBox="1"/>
          <p:nvPr>
            <p:ph idx="9" type="subTitle"/>
          </p:nvPr>
        </p:nvSpPr>
        <p:spPr>
          <a:xfrm>
            <a:off x="4192925" y="3767275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13" type="subTitle"/>
          </p:nvPr>
        </p:nvSpPr>
        <p:spPr>
          <a:xfrm>
            <a:off x="4192925" y="3389276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15"/>
          <p:cNvSpPr txBox="1"/>
          <p:nvPr>
            <p:ph idx="14" type="subTitle"/>
          </p:nvPr>
        </p:nvSpPr>
        <p:spPr>
          <a:xfrm>
            <a:off x="6925475" y="376727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5" type="subTitle"/>
          </p:nvPr>
        </p:nvSpPr>
        <p:spPr>
          <a:xfrm>
            <a:off x="6925475" y="338927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15"/>
          <p:cNvSpPr/>
          <p:nvPr/>
        </p:nvSpPr>
        <p:spPr>
          <a:xfrm>
            <a:off x="-25" y="4926300"/>
            <a:ext cx="9144000" cy="21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2334300" y="563150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subTitle"/>
          </p:nvPr>
        </p:nvSpPr>
        <p:spPr>
          <a:xfrm>
            <a:off x="2334675" y="2236925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17"/>
          <p:cNvSpPr txBox="1"/>
          <p:nvPr>
            <p:ph idx="2" type="subTitle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17"/>
          <p:cNvSpPr txBox="1"/>
          <p:nvPr/>
        </p:nvSpPr>
        <p:spPr>
          <a:xfrm>
            <a:off x="1705775" y="3722550"/>
            <a:ext cx="573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pt-BR" sz="1200" u="none" cap="none" strike="noStrik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pt-BR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pt-BR" sz="1200" u="none" cap="none" strike="noStrik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pt-BR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pt-BR" sz="1200" u="none" cap="none" strike="noStrik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pt-BR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pt-BR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b="1" i="0" lang="pt-BR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Stories</a:t>
            </a:r>
            <a:endParaRPr b="1" i="0" sz="12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17"/>
          <p:cNvSpPr/>
          <p:nvPr/>
        </p:nvSpPr>
        <p:spPr>
          <a:xfrm flipH="1">
            <a:off x="7669929" y="1707348"/>
            <a:ext cx="1013700" cy="6759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7631290" y="2611349"/>
            <a:ext cx="563700" cy="3762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7"/>
          <p:cNvSpPr/>
          <p:nvPr/>
        </p:nvSpPr>
        <p:spPr>
          <a:xfrm flipH="1">
            <a:off x="823197" y="2140897"/>
            <a:ext cx="920100" cy="6135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>
            <a:off x="460323" y="1464351"/>
            <a:ext cx="753600" cy="5028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5011547" y="783904"/>
            <a:ext cx="4828866" cy="9547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AutoPark</a:t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5082602" y="3218097"/>
            <a:ext cx="3900713" cy="3543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Source Code Pro Black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AUTOMAÇÃO PARA ESTABELECIMENTOS COM GRANDE FLUXO</a:t>
            </a:r>
            <a:br>
              <a:rPr b="0" i="0" lang="pt-BR" sz="28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</a:br>
            <a:r>
              <a:rPr b="0" i="0" lang="pt-BR" sz="28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DE VEÍCULOS</a:t>
            </a:r>
            <a:endParaRPr/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706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/>
          <p:nvPr/>
        </p:nvSpPr>
        <p:spPr>
          <a:xfrm>
            <a:off x="5082602" y="1590932"/>
            <a:ext cx="3637443" cy="67841"/>
          </a:xfrm>
          <a:custGeom>
            <a:rect b="b" l="l" r="r" t="t"/>
            <a:pathLst>
              <a:path extrusionOk="0" h="2157" w="36851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35767" y="2156"/>
                </a:lnTo>
                <a:cubicBezTo>
                  <a:pt x="36362" y="2156"/>
                  <a:pt x="36851" y="1668"/>
                  <a:pt x="36851" y="1073"/>
                </a:cubicBezTo>
                <a:cubicBezTo>
                  <a:pt x="36851" y="477"/>
                  <a:pt x="36362" y="1"/>
                  <a:pt x="35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4680528" y="3539800"/>
            <a:ext cx="1731107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dk2"/>
                </a:solidFill>
              </a:rPr>
              <a:t>Vítor Zaions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4915877" y="3970985"/>
            <a:ext cx="3308928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Orientador: Neilor Avelino Tonin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3401" y="313411"/>
            <a:ext cx="1777922" cy="347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"/>
          <p:cNvSpPr/>
          <p:nvPr/>
        </p:nvSpPr>
        <p:spPr>
          <a:xfrm>
            <a:off x="2934675" y="2540900"/>
            <a:ext cx="3400500" cy="6141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0"/>
          <p:cNvSpPr txBox="1"/>
          <p:nvPr>
            <p:ph type="title"/>
          </p:nvPr>
        </p:nvSpPr>
        <p:spPr>
          <a:xfrm>
            <a:off x="2055299" y="205888"/>
            <a:ext cx="5400001" cy="214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600"/>
              <a:t>Muito obrigado!</a:t>
            </a:r>
            <a:endParaRPr sz="6600"/>
          </a:p>
        </p:txBody>
      </p:sp>
      <p:sp>
        <p:nvSpPr>
          <p:cNvPr id="457" name="Google Shape;457;p10"/>
          <p:cNvSpPr txBox="1"/>
          <p:nvPr>
            <p:ph idx="2" type="subTitle"/>
          </p:nvPr>
        </p:nvSpPr>
        <p:spPr>
          <a:xfrm>
            <a:off x="2934675" y="2476700"/>
            <a:ext cx="3400499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solidFill>
                  <a:schemeClr val="lt1"/>
                </a:solidFill>
              </a:rPr>
              <a:t>Alguma pergunta?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8" name="Google Shape;458;p10"/>
          <p:cNvSpPr txBox="1"/>
          <p:nvPr/>
        </p:nvSpPr>
        <p:spPr>
          <a:xfrm>
            <a:off x="1485199" y="3572201"/>
            <a:ext cx="3075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10"/>
          <p:cNvSpPr/>
          <p:nvPr/>
        </p:nvSpPr>
        <p:spPr>
          <a:xfrm>
            <a:off x="1485199" y="3695700"/>
            <a:ext cx="6172901" cy="895350"/>
          </a:xfrm>
          <a:prstGeom prst="rect">
            <a:avLst/>
          </a:prstGeom>
          <a:solidFill>
            <a:srgbClr val="F0F3F4"/>
          </a:solidFill>
          <a:ln cap="flat" cmpd="sng" w="25400">
            <a:solidFill>
              <a:srgbClr val="F0F3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0"/>
          <p:cNvSpPr txBox="1"/>
          <p:nvPr>
            <p:ph idx="1" type="subTitle"/>
          </p:nvPr>
        </p:nvSpPr>
        <p:spPr>
          <a:xfrm>
            <a:off x="2979900" y="3342699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>
                <a:solidFill>
                  <a:schemeClr val="accent2"/>
                </a:solidFill>
              </a:rPr>
              <a:t>CRÉDITOS</a:t>
            </a:r>
            <a:endParaRPr/>
          </a:p>
        </p:txBody>
      </p:sp>
      <p:sp>
        <p:nvSpPr>
          <p:cNvPr id="461" name="Google Shape;461;p10"/>
          <p:cNvSpPr txBox="1"/>
          <p:nvPr/>
        </p:nvSpPr>
        <p:spPr>
          <a:xfrm>
            <a:off x="2979900" y="3667125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b="0" i="0" lang="pt-BR" sz="1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Vítor Zaions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b="0" i="0" lang="pt-BR" sz="1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vitor-zaions@windowslive.com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b="0" i="0" lang="pt-BR" sz="1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+54 9 8438 1200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536768" y="494525"/>
            <a:ext cx="2411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73" name="Google Shape;73;p2"/>
          <p:cNvSpPr txBox="1"/>
          <p:nvPr>
            <p:ph idx="1" type="subTitle"/>
          </p:nvPr>
        </p:nvSpPr>
        <p:spPr>
          <a:xfrm>
            <a:off x="1329303" y="2061999"/>
            <a:ext cx="2377127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dk2"/>
                </a:solidFill>
              </a:rPr>
              <a:t>Apresentação do tema abordado no projeto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2"/>
          <p:cNvSpPr txBox="1"/>
          <p:nvPr>
            <p:ph idx="3" type="subTitle"/>
          </p:nvPr>
        </p:nvSpPr>
        <p:spPr>
          <a:xfrm>
            <a:off x="1317677" y="1744753"/>
            <a:ext cx="1771985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Introdução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 txBox="1"/>
          <p:nvPr>
            <p:ph idx="2" type="title"/>
          </p:nvPr>
        </p:nvSpPr>
        <p:spPr>
          <a:xfrm>
            <a:off x="713263" y="2072344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 flipH="1">
            <a:off x="1317677" y="1833622"/>
            <a:ext cx="2" cy="86887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7" name="Google Shape;77;p2"/>
          <p:cNvSpPr txBox="1"/>
          <p:nvPr>
            <p:ph idx="1" type="subTitle"/>
          </p:nvPr>
        </p:nvSpPr>
        <p:spPr>
          <a:xfrm>
            <a:off x="1329303" y="3347168"/>
            <a:ext cx="2675079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dk2"/>
                </a:solidFill>
              </a:rPr>
              <a:t>Descrição das ferramentas utilizadas no projeto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" name="Google Shape;78;p2"/>
          <p:cNvSpPr txBox="1"/>
          <p:nvPr>
            <p:ph idx="3" type="subTitle"/>
          </p:nvPr>
        </p:nvSpPr>
        <p:spPr>
          <a:xfrm>
            <a:off x="1317677" y="3029922"/>
            <a:ext cx="2675081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Conceitos gerais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 txBox="1"/>
          <p:nvPr>
            <p:ph idx="2" type="title"/>
          </p:nvPr>
        </p:nvSpPr>
        <p:spPr>
          <a:xfrm>
            <a:off x="713263" y="335751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80" name="Google Shape;80;p2"/>
          <p:cNvCxnSpPr/>
          <p:nvPr/>
        </p:nvCxnSpPr>
        <p:spPr>
          <a:xfrm flipH="1">
            <a:off x="1317677" y="3118791"/>
            <a:ext cx="2" cy="86887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1" name="Google Shape;81;p2"/>
          <p:cNvSpPr txBox="1"/>
          <p:nvPr>
            <p:ph idx="1" type="subTitle"/>
          </p:nvPr>
        </p:nvSpPr>
        <p:spPr>
          <a:xfrm>
            <a:off x="5431020" y="2072252"/>
            <a:ext cx="2687369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dk2"/>
                </a:solidFill>
              </a:rPr>
              <a:t>Descrição dos processos para o desenvolvimento do projeto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2"/>
          <p:cNvSpPr txBox="1"/>
          <p:nvPr>
            <p:ph idx="3" type="subTitle"/>
          </p:nvPr>
        </p:nvSpPr>
        <p:spPr>
          <a:xfrm>
            <a:off x="5419394" y="1755006"/>
            <a:ext cx="2675081" cy="327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Desenvolvimento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 txBox="1"/>
          <p:nvPr>
            <p:ph idx="2" type="title"/>
          </p:nvPr>
        </p:nvSpPr>
        <p:spPr>
          <a:xfrm>
            <a:off x="4814980" y="2082597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3</a:t>
            </a:r>
            <a:endParaRPr/>
          </a:p>
        </p:txBody>
      </p:sp>
      <p:cxnSp>
        <p:nvCxnSpPr>
          <p:cNvPr id="84" name="Google Shape;84;p2"/>
          <p:cNvCxnSpPr/>
          <p:nvPr/>
        </p:nvCxnSpPr>
        <p:spPr>
          <a:xfrm flipH="1">
            <a:off x="5419394" y="1843875"/>
            <a:ext cx="2" cy="86887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5419394" y="3347168"/>
            <a:ext cx="2377127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dk2"/>
                </a:solidFill>
              </a:rPr>
              <a:t>Resultados obtidos no final do projeto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" name="Google Shape;86;p2"/>
          <p:cNvSpPr txBox="1"/>
          <p:nvPr>
            <p:ph idx="3" type="subTitle"/>
          </p:nvPr>
        </p:nvSpPr>
        <p:spPr>
          <a:xfrm>
            <a:off x="5407768" y="3029922"/>
            <a:ext cx="2675081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Conclusão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 txBox="1"/>
          <p:nvPr>
            <p:ph idx="2" type="title"/>
          </p:nvPr>
        </p:nvSpPr>
        <p:spPr>
          <a:xfrm>
            <a:off x="4803354" y="335751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4</a:t>
            </a:r>
            <a:endParaRPr/>
          </a:p>
        </p:txBody>
      </p:sp>
      <p:cxnSp>
        <p:nvCxnSpPr>
          <p:cNvPr id="88" name="Google Shape;88;p2"/>
          <p:cNvCxnSpPr/>
          <p:nvPr/>
        </p:nvCxnSpPr>
        <p:spPr>
          <a:xfrm flipH="1">
            <a:off x="5407768" y="3118791"/>
            <a:ext cx="2" cy="86887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9" name="Google Shape;89;p2"/>
          <p:cNvSpPr/>
          <p:nvPr/>
        </p:nvSpPr>
        <p:spPr>
          <a:xfrm>
            <a:off x="6940075" y="-7907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7936500" y="22075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3"/>
          <p:cNvCxnSpPr/>
          <p:nvPr/>
        </p:nvCxnSpPr>
        <p:spPr>
          <a:xfrm rot="10800000">
            <a:off x="4295621" y="1914984"/>
            <a:ext cx="1102" cy="210507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3"/>
          <p:cNvSpPr txBox="1"/>
          <p:nvPr/>
        </p:nvSpPr>
        <p:spPr>
          <a:xfrm>
            <a:off x="694329" y="500474"/>
            <a:ext cx="3911043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ource Code Pro Black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Introdução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8453137" y="204203"/>
            <a:ext cx="403861" cy="226645"/>
          </a:xfrm>
          <a:custGeom>
            <a:rect b="b" l="l" r="r" t="t"/>
            <a:pathLst>
              <a:path extrusionOk="0" fill="none" h="33659" w="56441">
                <a:moveTo>
                  <a:pt x="49936" y="20315"/>
                </a:moveTo>
                <a:cubicBezTo>
                  <a:pt x="51637" y="11275"/>
                  <a:pt x="41596" y="4637"/>
                  <a:pt x="33958" y="9774"/>
                </a:cubicBezTo>
                <a:cubicBezTo>
                  <a:pt x="31389" y="3537"/>
                  <a:pt x="24818" y="1"/>
                  <a:pt x="18246" y="1302"/>
                </a:cubicBezTo>
                <a:cubicBezTo>
                  <a:pt x="11642" y="2603"/>
                  <a:pt x="6905" y="8373"/>
                  <a:pt x="6938" y="15112"/>
                </a:cubicBezTo>
                <a:lnTo>
                  <a:pt x="6938" y="15612"/>
                </a:lnTo>
                <a:cubicBezTo>
                  <a:pt x="2769" y="16779"/>
                  <a:pt x="0" y="20716"/>
                  <a:pt x="300" y="25052"/>
                </a:cubicBezTo>
                <a:cubicBezTo>
                  <a:pt x="600" y="29355"/>
                  <a:pt x="3903" y="32858"/>
                  <a:pt x="8173" y="33458"/>
                </a:cubicBezTo>
                <a:lnTo>
                  <a:pt x="8173" y="33558"/>
                </a:lnTo>
                <a:lnTo>
                  <a:pt x="49502" y="33558"/>
                </a:lnTo>
                <a:cubicBezTo>
                  <a:pt x="53138" y="33658"/>
                  <a:pt x="56207" y="30823"/>
                  <a:pt x="56340" y="27154"/>
                </a:cubicBezTo>
                <a:cubicBezTo>
                  <a:pt x="56440" y="23484"/>
                  <a:pt x="53605" y="20449"/>
                  <a:pt x="49936" y="20315"/>
                </a:cubicBezTo>
                <a:close/>
              </a:path>
            </a:pathLst>
          </a:custGeom>
          <a:noFill/>
          <a:ln cap="flat" cmpd="sng" w="10850">
            <a:solidFill>
              <a:schemeClr val="dk2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6809749" y="657252"/>
            <a:ext cx="354038" cy="213806"/>
          </a:xfrm>
          <a:custGeom>
            <a:rect b="b" l="l" r="r" t="t"/>
            <a:pathLst>
              <a:path extrusionOk="0" fill="none" h="33659" w="56441">
                <a:moveTo>
                  <a:pt x="49936" y="20315"/>
                </a:moveTo>
                <a:cubicBezTo>
                  <a:pt x="51637" y="11275"/>
                  <a:pt x="41596" y="4637"/>
                  <a:pt x="33958" y="9774"/>
                </a:cubicBezTo>
                <a:cubicBezTo>
                  <a:pt x="31389" y="3537"/>
                  <a:pt x="24818" y="1"/>
                  <a:pt x="18246" y="1302"/>
                </a:cubicBezTo>
                <a:cubicBezTo>
                  <a:pt x="11642" y="2603"/>
                  <a:pt x="6905" y="8373"/>
                  <a:pt x="6938" y="15112"/>
                </a:cubicBezTo>
                <a:lnTo>
                  <a:pt x="6938" y="15612"/>
                </a:lnTo>
                <a:cubicBezTo>
                  <a:pt x="2769" y="16779"/>
                  <a:pt x="0" y="20716"/>
                  <a:pt x="300" y="25052"/>
                </a:cubicBezTo>
                <a:cubicBezTo>
                  <a:pt x="600" y="29355"/>
                  <a:pt x="3903" y="32858"/>
                  <a:pt x="8173" y="33458"/>
                </a:cubicBezTo>
                <a:lnTo>
                  <a:pt x="8173" y="33558"/>
                </a:lnTo>
                <a:lnTo>
                  <a:pt x="49502" y="33558"/>
                </a:lnTo>
                <a:cubicBezTo>
                  <a:pt x="53138" y="33658"/>
                  <a:pt x="56207" y="30823"/>
                  <a:pt x="56340" y="27154"/>
                </a:cubicBezTo>
                <a:cubicBezTo>
                  <a:pt x="56440" y="23484"/>
                  <a:pt x="53605" y="20449"/>
                  <a:pt x="49936" y="20315"/>
                </a:cubicBezTo>
                <a:close/>
              </a:path>
            </a:pathLst>
          </a:custGeom>
          <a:solidFill>
            <a:schemeClr val="accent5"/>
          </a:solidFill>
          <a:ln cap="flat" cmpd="sng" w="10850">
            <a:solidFill>
              <a:schemeClr val="dk2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7379533" y="185344"/>
            <a:ext cx="884854" cy="630259"/>
            <a:chOff x="3125675" y="1957775"/>
            <a:chExt cx="1904125" cy="1400825"/>
          </a:xfrm>
        </p:grpSpPr>
        <p:sp>
          <p:nvSpPr>
            <p:cNvPr id="100" name="Google Shape;100;p3"/>
            <p:cNvSpPr/>
            <p:nvPr/>
          </p:nvSpPr>
          <p:spPr>
            <a:xfrm>
              <a:off x="4426525" y="1971550"/>
              <a:ext cx="231825" cy="340800"/>
            </a:xfrm>
            <a:custGeom>
              <a:rect b="b" l="l" r="r" t="t"/>
              <a:pathLst>
                <a:path extrusionOk="0" h="13632" w="9273">
                  <a:moveTo>
                    <a:pt x="1374" y="0"/>
                  </a:moveTo>
                  <a:cubicBezTo>
                    <a:pt x="1126" y="0"/>
                    <a:pt x="1406" y="490"/>
                    <a:pt x="1438" y="618"/>
                  </a:cubicBezTo>
                  <a:cubicBezTo>
                    <a:pt x="1557" y="939"/>
                    <a:pt x="1699" y="1142"/>
                    <a:pt x="1890" y="1689"/>
                  </a:cubicBezTo>
                  <a:cubicBezTo>
                    <a:pt x="1883" y="1694"/>
                    <a:pt x="1876" y="1696"/>
                    <a:pt x="1868" y="1696"/>
                  </a:cubicBezTo>
                  <a:cubicBezTo>
                    <a:pt x="1681" y="1696"/>
                    <a:pt x="1076" y="576"/>
                    <a:pt x="985" y="427"/>
                  </a:cubicBezTo>
                  <a:cubicBezTo>
                    <a:pt x="937" y="368"/>
                    <a:pt x="878" y="284"/>
                    <a:pt x="795" y="261"/>
                  </a:cubicBezTo>
                  <a:cubicBezTo>
                    <a:pt x="788" y="260"/>
                    <a:pt x="781" y="260"/>
                    <a:pt x="775" y="260"/>
                  </a:cubicBezTo>
                  <a:cubicBezTo>
                    <a:pt x="463" y="260"/>
                    <a:pt x="795" y="823"/>
                    <a:pt x="830" y="939"/>
                  </a:cubicBezTo>
                  <a:cubicBezTo>
                    <a:pt x="985" y="1320"/>
                    <a:pt x="1164" y="1689"/>
                    <a:pt x="1307" y="2070"/>
                  </a:cubicBezTo>
                  <a:cubicBezTo>
                    <a:pt x="1116" y="1796"/>
                    <a:pt x="890" y="1356"/>
                    <a:pt x="711" y="1082"/>
                  </a:cubicBezTo>
                  <a:lnTo>
                    <a:pt x="497" y="725"/>
                  </a:lnTo>
                  <a:cubicBezTo>
                    <a:pt x="454" y="685"/>
                    <a:pt x="409" y="667"/>
                    <a:pt x="370" y="667"/>
                  </a:cubicBezTo>
                  <a:cubicBezTo>
                    <a:pt x="280" y="667"/>
                    <a:pt x="217" y="762"/>
                    <a:pt x="259" y="903"/>
                  </a:cubicBezTo>
                  <a:cubicBezTo>
                    <a:pt x="342" y="1118"/>
                    <a:pt x="449" y="1320"/>
                    <a:pt x="568" y="1535"/>
                  </a:cubicBezTo>
                  <a:cubicBezTo>
                    <a:pt x="723" y="1844"/>
                    <a:pt x="878" y="2011"/>
                    <a:pt x="1021" y="2320"/>
                  </a:cubicBezTo>
                  <a:cubicBezTo>
                    <a:pt x="866" y="2094"/>
                    <a:pt x="723" y="1987"/>
                    <a:pt x="568" y="1773"/>
                  </a:cubicBezTo>
                  <a:cubicBezTo>
                    <a:pt x="509" y="1677"/>
                    <a:pt x="390" y="1487"/>
                    <a:pt x="283" y="1439"/>
                  </a:cubicBezTo>
                  <a:cubicBezTo>
                    <a:pt x="253" y="1428"/>
                    <a:pt x="230" y="1422"/>
                    <a:pt x="211" y="1422"/>
                  </a:cubicBezTo>
                  <a:cubicBezTo>
                    <a:pt x="1" y="1422"/>
                    <a:pt x="408" y="2103"/>
                    <a:pt x="473" y="2201"/>
                  </a:cubicBezTo>
                  <a:cubicBezTo>
                    <a:pt x="699" y="2511"/>
                    <a:pt x="878" y="2880"/>
                    <a:pt x="1116" y="3178"/>
                  </a:cubicBezTo>
                  <a:cubicBezTo>
                    <a:pt x="1140" y="3225"/>
                    <a:pt x="1580" y="3678"/>
                    <a:pt x="1580" y="3678"/>
                  </a:cubicBezTo>
                  <a:lnTo>
                    <a:pt x="2354" y="4713"/>
                  </a:lnTo>
                  <a:lnTo>
                    <a:pt x="2378" y="4702"/>
                  </a:lnTo>
                  <a:cubicBezTo>
                    <a:pt x="2676" y="5559"/>
                    <a:pt x="3807" y="8774"/>
                    <a:pt x="4497" y="10309"/>
                  </a:cubicBezTo>
                  <a:cubicBezTo>
                    <a:pt x="5283" y="12095"/>
                    <a:pt x="6819" y="13357"/>
                    <a:pt x="7272" y="13500"/>
                  </a:cubicBezTo>
                  <a:cubicBezTo>
                    <a:pt x="7653" y="13584"/>
                    <a:pt x="8022" y="13631"/>
                    <a:pt x="8403" y="13631"/>
                  </a:cubicBezTo>
                  <a:lnTo>
                    <a:pt x="9272" y="11560"/>
                  </a:lnTo>
                  <a:cubicBezTo>
                    <a:pt x="9272" y="11559"/>
                    <a:pt x="9271" y="11559"/>
                    <a:pt x="9269" y="11559"/>
                  </a:cubicBezTo>
                  <a:cubicBezTo>
                    <a:pt x="9241" y="11559"/>
                    <a:pt x="8966" y="11601"/>
                    <a:pt x="8660" y="11601"/>
                  </a:cubicBezTo>
                  <a:cubicBezTo>
                    <a:pt x="8396" y="11601"/>
                    <a:pt x="8109" y="11570"/>
                    <a:pt x="7938" y="11452"/>
                  </a:cubicBezTo>
                  <a:cubicBezTo>
                    <a:pt x="7010" y="9940"/>
                    <a:pt x="3295" y="4118"/>
                    <a:pt x="3295" y="4118"/>
                  </a:cubicBezTo>
                  <a:lnTo>
                    <a:pt x="3926" y="1142"/>
                  </a:lnTo>
                  <a:cubicBezTo>
                    <a:pt x="3938" y="1034"/>
                    <a:pt x="3890" y="939"/>
                    <a:pt x="3783" y="915"/>
                  </a:cubicBezTo>
                  <a:cubicBezTo>
                    <a:pt x="3773" y="914"/>
                    <a:pt x="3764" y="914"/>
                    <a:pt x="3754" y="914"/>
                  </a:cubicBezTo>
                  <a:cubicBezTo>
                    <a:pt x="3671" y="914"/>
                    <a:pt x="3601" y="960"/>
                    <a:pt x="3569" y="1034"/>
                  </a:cubicBezTo>
                  <a:lnTo>
                    <a:pt x="3092" y="2130"/>
                  </a:lnTo>
                  <a:lnTo>
                    <a:pt x="2450" y="1320"/>
                  </a:lnTo>
                  <a:cubicBezTo>
                    <a:pt x="2295" y="1094"/>
                    <a:pt x="1711" y="106"/>
                    <a:pt x="1485" y="22"/>
                  </a:cubicBezTo>
                  <a:cubicBezTo>
                    <a:pt x="1440" y="7"/>
                    <a:pt x="1403" y="0"/>
                    <a:pt x="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425850" y="1969175"/>
              <a:ext cx="236650" cy="345850"/>
            </a:xfrm>
            <a:custGeom>
              <a:rect b="b" l="l" r="r" t="t"/>
              <a:pathLst>
                <a:path extrusionOk="0" h="13834" w="9466">
                  <a:moveTo>
                    <a:pt x="1429" y="201"/>
                  </a:moveTo>
                  <a:cubicBezTo>
                    <a:pt x="1453" y="201"/>
                    <a:pt x="1476" y="201"/>
                    <a:pt x="1500" y="213"/>
                  </a:cubicBezTo>
                  <a:cubicBezTo>
                    <a:pt x="1631" y="260"/>
                    <a:pt x="2024" y="856"/>
                    <a:pt x="2203" y="1129"/>
                  </a:cubicBezTo>
                  <a:cubicBezTo>
                    <a:pt x="2310" y="1296"/>
                    <a:pt x="2381" y="1415"/>
                    <a:pt x="2429" y="1475"/>
                  </a:cubicBezTo>
                  <a:lnTo>
                    <a:pt x="3048" y="2284"/>
                  </a:lnTo>
                  <a:cubicBezTo>
                    <a:pt x="3060" y="2308"/>
                    <a:pt x="3108" y="2320"/>
                    <a:pt x="3143" y="2320"/>
                  </a:cubicBezTo>
                  <a:cubicBezTo>
                    <a:pt x="3179" y="2320"/>
                    <a:pt x="3215" y="2296"/>
                    <a:pt x="3227" y="2261"/>
                  </a:cubicBezTo>
                  <a:lnTo>
                    <a:pt x="3703" y="1177"/>
                  </a:lnTo>
                  <a:cubicBezTo>
                    <a:pt x="3715" y="1153"/>
                    <a:pt x="3762" y="1129"/>
                    <a:pt x="3798" y="1129"/>
                  </a:cubicBezTo>
                  <a:cubicBezTo>
                    <a:pt x="3822" y="1129"/>
                    <a:pt x="3834" y="1141"/>
                    <a:pt x="3858" y="1165"/>
                  </a:cubicBezTo>
                  <a:cubicBezTo>
                    <a:pt x="3870" y="1177"/>
                    <a:pt x="3870" y="1201"/>
                    <a:pt x="3870" y="1225"/>
                  </a:cubicBezTo>
                  <a:lnTo>
                    <a:pt x="3227" y="4201"/>
                  </a:lnTo>
                  <a:cubicBezTo>
                    <a:pt x="3227" y="4225"/>
                    <a:pt x="3227" y="4249"/>
                    <a:pt x="3239" y="4273"/>
                  </a:cubicBezTo>
                  <a:cubicBezTo>
                    <a:pt x="3286" y="4320"/>
                    <a:pt x="6977" y="10107"/>
                    <a:pt x="7882" y="11595"/>
                  </a:cubicBezTo>
                  <a:lnTo>
                    <a:pt x="7918" y="11619"/>
                  </a:lnTo>
                  <a:cubicBezTo>
                    <a:pt x="8111" y="11758"/>
                    <a:pt x="8440" y="11792"/>
                    <a:pt x="8735" y="11792"/>
                  </a:cubicBezTo>
                  <a:cubicBezTo>
                    <a:pt x="8894" y="11792"/>
                    <a:pt x="9043" y="11782"/>
                    <a:pt x="9156" y="11774"/>
                  </a:cubicBezTo>
                  <a:lnTo>
                    <a:pt x="9156" y="11774"/>
                  </a:lnTo>
                  <a:lnTo>
                    <a:pt x="8394" y="13607"/>
                  </a:lnTo>
                  <a:cubicBezTo>
                    <a:pt x="8049" y="13595"/>
                    <a:pt x="7703" y="13548"/>
                    <a:pt x="7370" y="13476"/>
                  </a:cubicBezTo>
                  <a:cubicBezTo>
                    <a:pt x="6918" y="13333"/>
                    <a:pt x="5417" y="12083"/>
                    <a:pt x="4643" y="10345"/>
                  </a:cubicBezTo>
                  <a:cubicBezTo>
                    <a:pt x="3953" y="8821"/>
                    <a:pt x="2858" y="5666"/>
                    <a:pt x="2524" y="4749"/>
                  </a:cubicBezTo>
                  <a:cubicBezTo>
                    <a:pt x="2524" y="4725"/>
                    <a:pt x="2500" y="4701"/>
                    <a:pt x="2453" y="4689"/>
                  </a:cubicBezTo>
                  <a:lnTo>
                    <a:pt x="1738" y="3773"/>
                  </a:lnTo>
                  <a:cubicBezTo>
                    <a:pt x="1715" y="3701"/>
                    <a:pt x="1607" y="3606"/>
                    <a:pt x="1500" y="3499"/>
                  </a:cubicBezTo>
                  <a:cubicBezTo>
                    <a:pt x="1393" y="3392"/>
                    <a:pt x="1298" y="3284"/>
                    <a:pt x="1274" y="3261"/>
                  </a:cubicBezTo>
                  <a:cubicBezTo>
                    <a:pt x="1143" y="3082"/>
                    <a:pt x="1024" y="2903"/>
                    <a:pt x="917" y="2713"/>
                  </a:cubicBezTo>
                  <a:cubicBezTo>
                    <a:pt x="845" y="2558"/>
                    <a:pt x="762" y="2415"/>
                    <a:pt x="655" y="2284"/>
                  </a:cubicBezTo>
                  <a:cubicBezTo>
                    <a:pt x="536" y="2082"/>
                    <a:pt x="429" y="1891"/>
                    <a:pt x="357" y="1689"/>
                  </a:cubicBezTo>
                  <a:lnTo>
                    <a:pt x="357" y="1689"/>
                  </a:lnTo>
                  <a:cubicBezTo>
                    <a:pt x="417" y="1737"/>
                    <a:pt x="476" y="1820"/>
                    <a:pt x="524" y="1891"/>
                  </a:cubicBezTo>
                  <a:cubicBezTo>
                    <a:pt x="536" y="1915"/>
                    <a:pt x="548" y="1951"/>
                    <a:pt x="560" y="1963"/>
                  </a:cubicBezTo>
                  <a:cubicBezTo>
                    <a:pt x="655" y="2070"/>
                    <a:pt x="726" y="2177"/>
                    <a:pt x="798" y="2249"/>
                  </a:cubicBezTo>
                  <a:cubicBezTo>
                    <a:pt x="869" y="2320"/>
                    <a:pt x="953" y="2415"/>
                    <a:pt x="1024" y="2511"/>
                  </a:cubicBezTo>
                  <a:cubicBezTo>
                    <a:pt x="1040" y="2542"/>
                    <a:pt x="1082" y="2558"/>
                    <a:pt x="1119" y="2558"/>
                  </a:cubicBezTo>
                  <a:cubicBezTo>
                    <a:pt x="1138" y="2558"/>
                    <a:pt x="1155" y="2554"/>
                    <a:pt x="1167" y="2546"/>
                  </a:cubicBezTo>
                  <a:cubicBezTo>
                    <a:pt x="1214" y="2511"/>
                    <a:pt x="1238" y="2439"/>
                    <a:pt x="1203" y="2392"/>
                  </a:cubicBezTo>
                  <a:cubicBezTo>
                    <a:pt x="1119" y="2237"/>
                    <a:pt x="1036" y="2118"/>
                    <a:pt x="964" y="1999"/>
                  </a:cubicBezTo>
                  <a:cubicBezTo>
                    <a:pt x="893" y="1880"/>
                    <a:pt x="822" y="1760"/>
                    <a:pt x="738" y="1606"/>
                  </a:cubicBezTo>
                  <a:cubicBezTo>
                    <a:pt x="714" y="1546"/>
                    <a:pt x="679" y="1499"/>
                    <a:pt x="655" y="1439"/>
                  </a:cubicBezTo>
                  <a:cubicBezTo>
                    <a:pt x="560" y="1308"/>
                    <a:pt x="488" y="1165"/>
                    <a:pt x="429" y="998"/>
                  </a:cubicBezTo>
                  <a:cubicBezTo>
                    <a:pt x="405" y="939"/>
                    <a:pt x="417" y="891"/>
                    <a:pt x="429" y="891"/>
                  </a:cubicBezTo>
                  <a:cubicBezTo>
                    <a:pt x="441" y="891"/>
                    <a:pt x="464" y="891"/>
                    <a:pt x="488" y="927"/>
                  </a:cubicBezTo>
                  <a:cubicBezTo>
                    <a:pt x="536" y="987"/>
                    <a:pt x="583" y="1046"/>
                    <a:pt x="607" y="1118"/>
                  </a:cubicBezTo>
                  <a:cubicBezTo>
                    <a:pt x="643" y="1165"/>
                    <a:pt x="667" y="1225"/>
                    <a:pt x="703" y="1260"/>
                  </a:cubicBezTo>
                  <a:cubicBezTo>
                    <a:pt x="786" y="1379"/>
                    <a:pt x="893" y="1558"/>
                    <a:pt x="1000" y="1737"/>
                  </a:cubicBezTo>
                  <a:cubicBezTo>
                    <a:pt x="1095" y="1915"/>
                    <a:pt x="1203" y="2118"/>
                    <a:pt x="1310" y="2249"/>
                  </a:cubicBezTo>
                  <a:cubicBezTo>
                    <a:pt x="1324" y="2277"/>
                    <a:pt x="1352" y="2293"/>
                    <a:pt x="1382" y="2293"/>
                  </a:cubicBezTo>
                  <a:cubicBezTo>
                    <a:pt x="1401" y="2293"/>
                    <a:pt x="1422" y="2287"/>
                    <a:pt x="1441" y="2272"/>
                  </a:cubicBezTo>
                  <a:cubicBezTo>
                    <a:pt x="1488" y="2249"/>
                    <a:pt x="1500" y="2189"/>
                    <a:pt x="1488" y="2141"/>
                  </a:cubicBezTo>
                  <a:cubicBezTo>
                    <a:pt x="1417" y="1963"/>
                    <a:pt x="1345" y="1784"/>
                    <a:pt x="1262" y="1594"/>
                  </a:cubicBezTo>
                  <a:cubicBezTo>
                    <a:pt x="1191" y="1403"/>
                    <a:pt x="1095" y="1201"/>
                    <a:pt x="1024" y="1010"/>
                  </a:cubicBezTo>
                  <a:cubicBezTo>
                    <a:pt x="1012" y="987"/>
                    <a:pt x="1000" y="951"/>
                    <a:pt x="976" y="903"/>
                  </a:cubicBezTo>
                  <a:cubicBezTo>
                    <a:pt x="833" y="606"/>
                    <a:pt x="822" y="510"/>
                    <a:pt x="833" y="475"/>
                  </a:cubicBezTo>
                  <a:lnTo>
                    <a:pt x="857" y="475"/>
                  </a:lnTo>
                  <a:cubicBezTo>
                    <a:pt x="893" y="475"/>
                    <a:pt x="917" y="534"/>
                    <a:pt x="953" y="570"/>
                  </a:cubicBezTo>
                  <a:lnTo>
                    <a:pt x="964" y="594"/>
                  </a:lnTo>
                  <a:cubicBezTo>
                    <a:pt x="988" y="629"/>
                    <a:pt x="1048" y="748"/>
                    <a:pt x="1131" y="868"/>
                  </a:cubicBezTo>
                  <a:cubicBezTo>
                    <a:pt x="1536" y="1534"/>
                    <a:pt x="1750" y="1868"/>
                    <a:pt x="1905" y="1891"/>
                  </a:cubicBezTo>
                  <a:cubicBezTo>
                    <a:pt x="1929" y="1891"/>
                    <a:pt x="1976" y="1891"/>
                    <a:pt x="2012" y="1868"/>
                  </a:cubicBezTo>
                  <a:cubicBezTo>
                    <a:pt x="2036" y="1832"/>
                    <a:pt x="2048" y="1784"/>
                    <a:pt x="2036" y="1737"/>
                  </a:cubicBezTo>
                  <a:cubicBezTo>
                    <a:pt x="1917" y="1463"/>
                    <a:pt x="1834" y="1272"/>
                    <a:pt x="1750" y="1094"/>
                  </a:cubicBezTo>
                  <a:cubicBezTo>
                    <a:pt x="1691" y="951"/>
                    <a:pt x="1631" y="808"/>
                    <a:pt x="1595" y="677"/>
                  </a:cubicBezTo>
                  <a:cubicBezTo>
                    <a:pt x="1595" y="641"/>
                    <a:pt x="1572" y="594"/>
                    <a:pt x="1548" y="546"/>
                  </a:cubicBezTo>
                  <a:cubicBezTo>
                    <a:pt x="1488" y="439"/>
                    <a:pt x="1453" y="320"/>
                    <a:pt x="1429" y="201"/>
                  </a:cubicBezTo>
                  <a:close/>
                  <a:moveTo>
                    <a:pt x="1412" y="1"/>
                  </a:moveTo>
                  <a:cubicBezTo>
                    <a:pt x="1354" y="1"/>
                    <a:pt x="1307" y="19"/>
                    <a:pt x="1274" y="58"/>
                  </a:cubicBezTo>
                  <a:cubicBezTo>
                    <a:pt x="1155" y="177"/>
                    <a:pt x="1250" y="391"/>
                    <a:pt x="1369" y="641"/>
                  </a:cubicBezTo>
                  <a:cubicBezTo>
                    <a:pt x="1381" y="689"/>
                    <a:pt x="1417" y="713"/>
                    <a:pt x="1417" y="748"/>
                  </a:cubicBezTo>
                  <a:cubicBezTo>
                    <a:pt x="1476" y="891"/>
                    <a:pt x="1536" y="1010"/>
                    <a:pt x="1595" y="1165"/>
                  </a:cubicBezTo>
                  <a:lnTo>
                    <a:pt x="1631" y="1260"/>
                  </a:lnTo>
                  <a:cubicBezTo>
                    <a:pt x="1512" y="1070"/>
                    <a:pt x="1381" y="844"/>
                    <a:pt x="1310" y="725"/>
                  </a:cubicBezTo>
                  <a:cubicBezTo>
                    <a:pt x="1214" y="582"/>
                    <a:pt x="1155" y="487"/>
                    <a:pt x="1131" y="451"/>
                  </a:cubicBezTo>
                  <a:lnTo>
                    <a:pt x="1119" y="415"/>
                  </a:lnTo>
                  <a:cubicBezTo>
                    <a:pt x="1072" y="332"/>
                    <a:pt x="976" y="248"/>
                    <a:pt x="881" y="237"/>
                  </a:cubicBezTo>
                  <a:cubicBezTo>
                    <a:pt x="866" y="235"/>
                    <a:pt x="851" y="234"/>
                    <a:pt x="837" y="234"/>
                  </a:cubicBezTo>
                  <a:cubicBezTo>
                    <a:pt x="760" y="234"/>
                    <a:pt x="695" y="262"/>
                    <a:pt x="655" y="332"/>
                  </a:cubicBezTo>
                  <a:cubicBezTo>
                    <a:pt x="560" y="451"/>
                    <a:pt x="643" y="653"/>
                    <a:pt x="738" y="879"/>
                  </a:cubicBezTo>
                  <a:cubicBezTo>
                    <a:pt x="714" y="832"/>
                    <a:pt x="679" y="796"/>
                    <a:pt x="643" y="748"/>
                  </a:cubicBezTo>
                  <a:cubicBezTo>
                    <a:pt x="590" y="688"/>
                    <a:pt x="518" y="656"/>
                    <a:pt x="445" y="656"/>
                  </a:cubicBezTo>
                  <a:cubicBezTo>
                    <a:pt x="403" y="656"/>
                    <a:pt x="361" y="667"/>
                    <a:pt x="322" y="689"/>
                  </a:cubicBezTo>
                  <a:cubicBezTo>
                    <a:pt x="226" y="760"/>
                    <a:pt x="179" y="915"/>
                    <a:pt x="226" y="1034"/>
                  </a:cubicBezTo>
                  <a:cubicBezTo>
                    <a:pt x="274" y="1177"/>
                    <a:pt x="345" y="1308"/>
                    <a:pt x="417" y="1451"/>
                  </a:cubicBezTo>
                  <a:lnTo>
                    <a:pt x="405" y="1451"/>
                  </a:lnTo>
                  <a:cubicBezTo>
                    <a:pt x="351" y="1429"/>
                    <a:pt x="308" y="1420"/>
                    <a:pt x="273" y="1420"/>
                  </a:cubicBezTo>
                  <a:cubicBezTo>
                    <a:pt x="215" y="1420"/>
                    <a:pt x="182" y="1445"/>
                    <a:pt x="167" y="1475"/>
                  </a:cubicBezTo>
                  <a:cubicBezTo>
                    <a:pt x="0" y="1665"/>
                    <a:pt x="464" y="2356"/>
                    <a:pt x="464" y="2356"/>
                  </a:cubicBezTo>
                  <a:cubicBezTo>
                    <a:pt x="560" y="2487"/>
                    <a:pt x="643" y="2642"/>
                    <a:pt x="726" y="2773"/>
                  </a:cubicBezTo>
                  <a:cubicBezTo>
                    <a:pt x="845" y="2963"/>
                    <a:pt x="964" y="3154"/>
                    <a:pt x="1095" y="3332"/>
                  </a:cubicBezTo>
                  <a:cubicBezTo>
                    <a:pt x="1131" y="3368"/>
                    <a:pt x="1191" y="3427"/>
                    <a:pt x="1334" y="3594"/>
                  </a:cubicBezTo>
                  <a:cubicBezTo>
                    <a:pt x="1429" y="3677"/>
                    <a:pt x="1536" y="3796"/>
                    <a:pt x="1560" y="3832"/>
                  </a:cubicBezTo>
                  <a:lnTo>
                    <a:pt x="2334" y="4868"/>
                  </a:lnTo>
                  <a:cubicBezTo>
                    <a:pt x="2334" y="4880"/>
                    <a:pt x="2346" y="4904"/>
                    <a:pt x="2369" y="4904"/>
                  </a:cubicBezTo>
                  <a:cubicBezTo>
                    <a:pt x="2703" y="5928"/>
                    <a:pt x="3774" y="8964"/>
                    <a:pt x="4453" y="10452"/>
                  </a:cubicBezTo>
                  <a:cubicBezTo>
                    <a:pt x="5251" y="12286"/>
                    <a:pt x="6810" y="13560"/>
                    <a:pt x="7287" y="13691"/>
                  </a:cubicBezTo>
                  <a:cubicBezTo>
                    <a:pt x="7680" y="13786"/>
                    <a:pt x="8061" y="13833"/>
                    <a:pt x="8453" y="13833"/>
                  </a:cubicBezTo>
                  <a:cubicBezTo>
                    <a:pt x="8489" y="13833"/>
                    <a:pt x="8525" y="13810"/>
                    <a:pt x="8584" y="13798"/>
                  </a:cubicBezTo>
                  <a:lnTo>
                    <a:pt x="9454" y="11726"/>
                  </a:lnTo>
                  <a:cubicBezTo>
                    <a:pt x="9466" y="11702"/>
                    <a:pt x="9466" y="11655"/>
                    <a:pt x="9430" y="11631"/>
                  </a:cubicBezTo>
                  <a:cubicBezTo>
                    <a:pt x="9406" y="11595"/>
                    <a:pt x="9370" y="11583"/>
                    <a:pt x="9335" y="11583"/>
                  </a:cubicBezTo>
                  <a:cubicBezTo>
                    <a:pt x="9207" y="11606"/>
                    <a:pt x="8972" y="11632"/>
                    <a:pt x="8731" y="11632"/>
                  </a:cubicBezTo>
                  <a:cubicBezTo>
                    <a:pt x="8476" y="11632"/>
                    <a:pt x="8213" y="11603"/>
                    <a:pt x="8061" y="11512"/>
                  </a:cubicBezTo>
                  <a:cubicBezTo>
                    <a:pt x="7168" y="10047"/>
                    <a:pt x="3762" y="4725"/>
                    <a:pt x="3453" y="4225"/>
                  </a:cubicBezTo>
                  <a:lnTo>
                    <a:pt x="4096" y="1284"/>
                  </a:lnTo>
                  <a:cubicBezTo>
                    <a:pt x="4108" y="1213"/>
                    <a:pt x="4072" y="1118"/>
                    <a:pt x="4036" y="1058"/>
                  </a:cubicBezTo>
                  <a:cubicBezTo>
                    <a:pt x="4001" y="1010"/>
                    <a:pt x="3953" y="987"/>
                    <a:pt x="3917" y="975"/>
                  </a:cubicBezTo>
                  <a:cubicBezTo>
                    <a:pt x="3877" y="959"/>
                    <a:pt x="3835" y="952"/>
                    <a:pt x="3794" y="952"/>
                  </a:cubicBezTo>
                  <a:cubicBezTo>
                    <a:pt x="3678" y="952"/>
                    <a:pt x="3568" y="1012"/>
                    <a:pt x="3524" y="1118"/>
                  </a:cubicBezTo>
                  <a:lnTo>
                    <a:pt x="3108" y="2034"/>
                  </a:lnTo>
                  <a:lnTo>
                    <a:pt x="2584" y="1368"/>
                  </a:lnTo>
                  <a:cubicBezTo>
                    <a:pt x="2548" y="1308"/>
                    <a:pt x="2465" y="1177"/>
                    <a:pt x="2381" y="1046"/>
                  </a:cubicBezTo>
                  <a:cubicBezTo>
                    <a:pt x="2036" y="510"/>
                    <a:pt x="1750" y="94"/>
                    <a:pt x="1572" y="34"/>
                  </a:cubicBezTo>
                  <a:cubicBezTo>
                    <a:pt x="1513" y="13"/>
                    <a:pt x="1459" y="1"/>
                    <a:pt x="141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478525" y="2021875"/>
              <a:ext cx="28300" cy="39375"/>
            </a:xfrm>
            <a:custGeom>
              <a:rect b="b" l="l" r="r" t="t"/>
              <a:pathLst>
                <a:path extrusionOk="0" h="1575" w="1132">
                  <a:moveTo>
                    <a:pt x="1034" y="1"/>
                  </a:moveTo>
                  <a:cubicBezTo>
                    <a:pt x="1019" y="1"/>
                    <a:pt x="1004" y="4"/>
                    <a:pt x="989" y="10"/>
                  </a:cubicBezTo>
                  <a:cubicBezTo>
                    <a:pt x="917" y="33"/>
                    <a:pt x="298" y="248"/>
                    <a:pt x="155" y="629"/>
                  </a:cubicBezTo>
                  <a:cubicBezTo>
                    <a:pt x="0" y="1022"/>
                    <a:pt x="346" y="1510"/>
                    <a:pt x="358" y="1522"/>
                  </a:cubicBezTo>
                  <a:cubicBezTo>
                    <a:pt x="393" y="1557"/>
                    <a:pt x="417" y="1569"/>
                    <a:pt x="453" y="1569"/>
                  </a:cubicBezTo>
                  <a:cubicBezTo>
                    <a:pt x="456" y="1573"/>
                    <a:pt x="462" y="1574"/>
                    <a:pt x="468" y="1574"/>
                  </a:cubicBezTo>
                  <a:cubicBezTo>
                    <a:pt x="484" y="1574"/>
                    <a:pt x="504" y="1566"/>
                    <a:pt x="512" y="1557"/>
                  </a:cubicBezTo>
                  <a:cubicBezTo>
                    <a:pt x="572" y="1510"/>
                    <a:pt x="572" y="1450"/>
                    <a:pt x="536" y="1403"/>
                  </a:cubicBezTo>
                  <a:cubicBezTo>
                    <a:pt x="453" y="1284"/>
                    <a:pt x="262" y="938"/>
                    <a:pt x="346" y="700"/>
                  </a:cubicBezTo>
                  <a:cubicBezTo>
                    <a:pt x="429" y="462"/>
                    <a:pt x="893" y="260"/>
                    <a:pt x="1060" y="200"/>
                  </a:cubicBezTo>
                  <a:cubicBezTo>
                    <a:pt x="1108" y="188"/>
                    <a:pt x="1132" y="129"/>
                    <a:pt x="1120" y="69"/>
                  </a:cubicBezTo>
                  <a:cubicBezTo>
                    <a:pt x="1111" y="25"/>
                    <a:pt x="1076" y="1"/>
                    <a:pt x="103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452025" y="2013375"/>
              <a:ext cx="30400" cy="26625"/>
            </a:xfrm>
            <a:custGeom>
              <a:rect b="b" l="l" r="r" t="t"/>
              <a:pathLst>
                <a:path extrusionOk="0" h="1065" w="1216">
                  <a:moveTo>
                    <a:pt x="1099" y="1"/>
                  </a:moveTo>
                  <a:cubicBezTo>
                    <a:pt x="1078" y="1"/>
                    <a:pt x="1056" y="6"/>
                    <a:pt x="1037" y="16"/>
                  </a:cubicBezTo>
                  <a:lnTo>
                    <a:pt x="37" y="885"/>
                  </a:lnTo>
                  <a:cubicBezTo>
                    <a:pt x="25" y="897"/>
                    <a:pt x="1" y="933"/>
                    <a:pt x="1" y="957"/>
                  </a:cubicBezTo>
                  <a:cubicBezTo>
                    <a:pt x="1" y="1016"/>
                    <a:pt x="48" y="1064"/>
                    <a:pt x="108" y="1064"/>
                  </a:cubicBezTo>
                  <a:cubicBezTo>
                    <a:pt x="144" y="1064"/>
                    <a:pt x="156" y="1064"/>
                    <a:pt x="167" y="1052"/>
                  </a:cubicBezTo>
                  <a:lnTo>
                    <a:pt x="1168" y="183"/>
                  </a:lnTo>
                  <a:cubicBezTo>
                    <a:pt x="1215" y="135"/>
                    <a:pt x="1215" y="76"/>
                    <a:pt x="1180" y="40"/>
                  </a:cubicBezTo>
                  <a:cubicBezTo>
                    <a:pt x="1159" y="12"/>
                    <a:pt x="1129" y="1"/>
                    <a:pt x="1099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631825" y="2231950"/>
              <a:ext cx="198850" cy="92025"/>
            </a:xfrm>
            <a:custGeom>
              <a:rect b="b" l="l" r="r" t="t"/>
              <a:pathLst>
                <a:path extrusionOk="0" h="3681" w="7954">
                  <a:moveTo>
                    <a:pt x="6822" y="1"/>
                  </a:moveTo>
                  <a:cubicBezTo>
                    <a:pt x="5894" y="1"/>
                    <a:pt x="393" y="822"/>
                    <a:pt x="393" y="822"/>
                  </a:cubicBezTo>
                  <a:lnTo>
                    <a:pt x="0" y="3632"/>
                  </a:lnTo>
                  <a:cubicBezTo>
                    <a:pt x="0" y="3632"/>
                    <a:pt x="1596" y="3681"/>
                    <a:pt x="3096" y="3681"/>
                  </a:cubicBezTo>
                  <a:cubicBezTo>
                    <a:pt x="4050" y="3681"/>
                    <a:pt x="4966" y="3661"/>
                    <a:pt x="5406" y="3596"/>
                  </a:cubicBezTo>
                  <a:cubicBezTo>
                    <a:pt x="6049" y="3525"/>
                    <a:pt x="6644" y="3275"/>
                    <a:pt x="7144" y="2870"/>
                  </a:cubicBezTo>
                  <a:lnTo>
                    <a:pt x="7954" y="1025"/>
                  </a:lnTo>
                  <a:cubicBezTo>
                    <a:pt x="7954" y="1025"/>
                    <a:pt x="7739" y="1"/>
                    <a:pt x="6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629725" y="2228675"/>
              <a:ext cx="204225" cy="97425"/>
            </a:xfrm>
            <a:custGeom>
              <a:rect b="b" l="l" r="r" t="t"/>
              <a:pathLst>
                <a:path extrusionOk="0" h="3897" w="8169">
                  <a:moveTo>
                    <a:pt x="6918" y="1"/>
                  </a:moveTo>
                  <a:cubicBezTo>
                    <a:pt x="5978" y="1"/>
                    <a:pt x="691" y="786"/>
                    <a:pt x="477" y="810"/>
                  </a:cubicBezTo>
                  <a:cubicBezTo>
                    <a:pt x="429" y="810"/>
                    <a:pt x="382" y="858"/>
                    <a:pt x="382" y="905"/>
                  </a:cubicBezTo>
                  <a:lnTo>
                    <a:pt x="1" y="3715"/>
                  </a:lnTo>
                  <a:cubicBezTo>
                    <a:pt x="1" y="3751"/>
                    <a:pt x="13" y="3775"/>
                    <a:pt x="25" y="3787"/>
                  </a:cubicBezTo>
                  <a:cubicBezTo>
                    <a:pt x="37" y="3823"/>
                    <a:pt x="72" y="3834"/>
                    <a:pt x="108" y="3834"/>
                  </a:cubicBezTo>
                  <a:cubicBezTo>
                    <a:pt x="203" y="3846"/>
                    <a:pt x="1858" y="3894"/>
                    <a:pt x="3346" y="3894"/>
                  </a:cubicBezTo>
                  <a:cubicBezTo>
                    <a:pt x="3457" y="3896"/>
                    <a:pt x="3568" y="3897"/>
                    <a:pt x="3678" y="3897"/>
                  </a:cubicBezTo>
                  <a:cubicBezTo>
                    <a:pt x="4283" y="3897"/>
                    <a:pt x="4893" y="3867"/>
                    <a:pt x="5537" y="3787"/>
                  </a:cubicBezTo>
                  <a:cubicBezTo>
                    <a:pt x="6192" y="3715"/>
                    <a:pt x="6811" y="3453"/>
                    <a:pt x="7323" y="3037"/>
                  </a:cubicBezTo>
                  <a:cubicBezTo>
                    <a:pt x="7359" y="3001"/>
                    <a:pt x="7359" y="2941"/>
                    <a:pt x="7323" y="2894"/>
                  </a:cubicBezTo>
                  <a:cubicBezTo>
                    <a:pt x="7299" y="2876"/>
                    <a:pt x="7273" y="2867"/>
                    <a:pt x="7246" y="2867"/>
                  </a:cubicBezTo>
                  <a:cubicBezTo>
                    <a:pt x="7219" y="2867"/>
                    <a:pt x="7192" y="2876"/>
                    <a:pt x="7168" y="2894"/>
                  </a:cubicBezTo>
                  <a:cubicBezTo>
                    <a:pt x="6680" y="3287"/>
                    <a:pt x="6097" y="3525"/>
                    <a:pt x="5490" y="3596"/>
                  </a:cubicBezTo>
                  <a:cubicBezTo>
                    <a:pt x="5079" y="3660"/>
                    <a:pt x="4235" y="3679"/>
                    <a:pt x="3333" y="3679"/>
                  </a:cubicBezTo>
                  <a:cubicBezTo>
                    <a:pt x="2036" y="3679"/>
                    <a:pt x="622" y="3639"/>
                    <a:pt x="215" y="3632"/>
                  </a:cubicBezTo>
                  <a:lnTo>
                    <a:pt x="572" y="989"/>
                  </a:lnTo>
                  <a:cubicBezTo>
                    <a:pt x="1245" y="894"/>
                    <a:pt x="6017" y="191"/>
                    <a:pt x="6897" y="191"/>
                  </a:cubicBezTo>
                  <a:cubicBezTo>
                    <a:pt x="6905" y="191"/>
                    <a:pt x="6912" y="191"/>
                    <a:pt x="6918" y="191"/>
                  </a:cubicBezTo>
                  <a:cubicBezTo>
                    <a:pt x="7740" y="203"/>
                    <a:pt x="7942" y="1108"/>
                    <a:pt x="7942" y="1156"/>
                  </a:cubicBezTo>
                  <a:cubicBezTo>
                    <a:pt x="7942" y="1209"/>
                    <a:pt x="7990" y="1253"/>
                    <a:pt x="8043" y="1253"/>
                  </a:cubicBezTo>
                  <a:cubicBezTo>
                    <a:pt x="8049" y="1253"/>
                    <a:pt x="8055" y="1252"/>
                    <a:pt x="8061" y="1251"/>
                  </a:cubicBezTo>
                  <a:cubicBezTo>
                    <a:pt x="8121" y="1251"/>
                    <a:pt x="8169" y="1191"/>
                    <a:pt x="8157" y="1132"/>
                  </a:cubicBezTo>
                  <a:cubicBezTo>
                    <a:pt x="8133" y="1108"/>
                    <a:pt x="7895" y="1"/>
                    <a:pt x="691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730650" y="2809400"/>
              <a:ext cx="299150" cy="507475"/>
            </a:xfrm>
            <a:custGeom>
              <a:rect b="b" l="l" r="r" t="t"/>
              <a:pathLst>
                <a:path extrusionOk="0" h="20299" w="11966">
                  <a:moveTo>
                    <a:pt x="381" y="1"/>
                  </a:moveTo>
                  <a:cubicBezTo>
                    <a:pt x="381" y="1"/>
                    <a:pt x="0" y="2168"/>
                    <a:pt x="238" y="4037"/>
                  </a:cubicBezTo>
                  <a:cubicBezTo>
                    <a:pt x="464" y="5894"/>
                    <a:pt x="4739" y="11300"/>
                    <a:pt x="6513" y="13621"/>
                  </a:cubicBezTo>
                  <a:cubicBezTo>
                    <a:pt x="8299" y="15943"/>
                    <a:pt x="8596" y="17300"/>
                    <a:pt x="8596" y="17300"/>
                  </a:cubicBezTo>
                  <a:cubicBezTo>
                    <a:pt x="8596" y="17300"/>
                    <a:pt x="8930" y="18539"/>
                    <a:pt x="7918" y="19003"/>
                  </a:cubicBezTo>
                  <a:cubicBezTo>
                    <a:pt x="6906" y="19467"/>
                    <a:pt x="6203" y="19944"/>
                    <a:pt x="6751" y="20158"/>
                  </a:cubicBezTo>
                  <a:cubicBezTo>
                    <a:pt x="6986" y="20263"/>
                    <a:pt x="7339" y="20298"/>
                    <a:pt x="7700" y="20298"/>
                  </a:cubicBezTo>
                  <a:cubicBezTo>
                    <a:pt x="8161" y="20298"/>
                    <a:pt x="8634" y="20240"/>
                    <a:pt x="8894" y="20194"/>
                  </a:cubicBezTo>
                  <a:cubicBezTo>
                    <a:pt x="9358" y="20110"/>
                    <a:pt x="10573" y="19158"/>
                    <a:pt x="11263" y="18908"/>
                  </a:cubicBezTo>
                  <a:cubicBezTo>
                    <a:pt x="11966" y="18670"/>
                    <a:pt x="11752" y="18015"/>
                    <a:pt x="11371" y="17562"/>
                  </a:cubicBezTo>
                  <a:cubicBezTo>
                    <a:pt x="10978" y="17098"/>
                    <a:pt x="10299" y="16622"/>
                    <a:pt x="9763" y="15681"/>
                  </a:cubicBezTo>
                  <a:cubicBezTo>
                    <a:pt x="8704" y="13752"/>
                    <a:pt x="7822" y="11740"/>
                    <a:pt x="7108" y="9657"/>
                  </a:cubicBezTo>
                  <a:cubicBezTo>
                    <a:pt x="6096" y="6799"/>
                    <a:pt x="3822" y="4263"/>
                    <a:pt x="3822" y="4263"/>
                  </a:cubicBezTo>
                  <a:lnTo>
                    <a:pt x="5024" y="13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728250" y="2806725"/>
              <a:ext cx="299175" cy="512925"/>
            </a:xfrm>
            <a:custGeom>
              <a:rect b="b" l="l" r="r" t="t"/>
              <a:pathLst>
                <a:path extrusionOk="0" h="20517" w="11967">
                  <a:moveTo>
                    <a:pt x="560" y="215"/>
                  </a:moveTo>
                  <a:lnTo>
                    <a:pt x="4990" y="334"/>
                  </a:lnTo>
                  <a:lnTo>
                    <a:pt x="3823" y="4334"/>
                  </a:lnTo>
                  <a:cubicBezTo>
                    <a:pt x="3823" y="4382"/>
                    <a:pt x="3823" y="4406"/>
                    <a:pt x="3858" y="4442"/>
                  </a:cubicBezTo>
                  <a:cubicBezTo>
                    <a:pt x="3882" y="4465"/>
                    <a:pt x="6144" y="6978"/>
                    <a:pt x="7133" y="9799"/>
                  </a:cubicBezTo>
                  <a:cubicBezTo>
                    <a:pt x="7847" y="11883"/>
                    <a:pt x="8716" y="13907"/>
                    <a:pt x="9776" y="15836"/>
                  </a:cubicBezTo>
                  <a:cubicBezTo>
                    <a:pt x="10085" y="16372"/>
                    <a:pt x="10490" y="16848"/>
                    <a:pt x="10955" y="17265"/>
                  </a:cubicBezTo>
                  <a:cubicBezTo>
                    <a:pt x="11097" y="17395"/>
                    <a:pt x="11252" y="17550"/>
                    <a:pt x="11383" y="17717"/>
                  </a:cubicBezTo>
                  <a:cubicBezTo>
                    <a:pt x="11633" y="18027"/>
                    <a:pt x="11752" y="18348"/>
                    <a:pt x="11693" y="18574"/>
                  </a:cubicBezTo>
                  <a:cubicBezTo>
                    <a:pt x="11633" y="18741"/>
                    <a:pt x="11502" y="18860"/>
                    <a:pt x="11324" y="18908"/>
                  </a:cubicBezTo>
                  <a:cubicBezTo>
                    <a:pt x="10883" y="19098"/>
                    <a:pt x="10443" y="19324"/>
                    <a:pt x="10050" y="19598"/>
                  </a:cubicBezTo>
                  <a:cubicBezTo>
                    <a:pt x="9633" y="19872"/>
                    <a:pt x="9181" y="20158"/>
                    <a:pt x="8978" y="20182"/>
                  </a:cubicBezTo>
                  <a:cubicBezTo>
                    <a:pt x="8698" y="20234"/>
                    <a:pt x="8249" y="20282"/>
                    <a:pt x="7819" y="20282"/>
                  </a:cubicBezTo>
                  <a:cubicBezTo>
                    <a:pt x="7463" y="20282"/>
                    <a:pt x="7121" y="20249"/>
                    <a:pt x="6895" y="20158"/>
                  </a:cubicBezTo>
                  <a:cubicBezTo>
                    <a:pt x="6847" y="20134"/>
                    <a:pt x="6775" y="20110"/>
                    <a:pt x="6775" y="20051"/>
                  </a:cubicBezTo>
                  <a:cubicBezTo>
                    <a:pt x="6775" y="19991"/>
                    <a:pt x="6859" y="19741"/>
                    <a:pt x="8061" y="19181"/>
                  </a:cubicBezTo>
                  <a:cubicBezTo>
                    <a:pt x="9157" y="18693"/>
                    <a:pt x="8811" y="17384"/>
                    <a:pt x="8811" y="17372"/>
                  </a:cubicBezTo>
                  <a:cubicBezTo>
                    <a:pt x="8800" y="17324"/>
                    <a:pt x="8466" y="15955"/>
                    <a:pt x="6692" y="13645"/>
                  </a:cubicBezTo>
                  <a:lnTo>
                    <a:pt x="6204" y="13014"/>
                  </a:lnTo>
                  <a:cubicBezTo>
                    <a:pt x="4251" y="10490"/>
                    <a:pt x="644" y="5787"/>
                    <a:pt x="429" y="4120"/>
                  </a:cubicBezTo>
                  <a:cubicBezTo>
                    <a:pt x="227" y="2513"/>
                    <a:pt x="489" y="632"/>
                    <a:pt x="560" y="215"/>
                  </a:cubicBezTo>
                  <a:close/>
                  <a:moveTo>
                    <a:pt x="489" y="0"/>
                  </a:moveTo>
                  <a:cubicBezTo>
                    <a:pt x="453" y="0"/>
                    <a:pt x="406" y="48"/>
                    <a:pt x="382" y="96"/>
                  </a:cubicBezTo>
                  <a:cubicBezTo>
                    <a:pt x="370" y="108"/>
                    <a:pt x="1" y="2310"/>
                    <a:pt x="227" y="4156"/>
                  </a:cubicBezTo>
                  <a:cubicBezTo>
                    <a:pt x="429" y="5894"/>
                    <a:pt x="4085" y="10609"/>
                    <a:pt x="6025" y="13145"/>
                  </a:cubicBezTo>
                  <a:cubicBezTo>
                    <a:pt x="6204" y="13371"/>
                    <a:pt x="6371" y="13585"/>
                    <a:pt x="6514" y="13788"/>
                  </a:cubicBezTo>
                  <a:cubicBezTo>
                    <a:pt x="8264" y="16050"/>
                    <a:pt x="8585" y="17407"/>
                    <a:pt x="8585" y="17431"/>
                  </a:cubicBezTo>
                  <a:cubicBezTo>
                    <a:pt x="8585" y="17443"/>
                    <a:pt x="8883" y="18586"/>
                    <a:pt x="7966" y="19003"/>
                  </a:cubicBezTo>
                  <a:cubicBezTo>
                    <a:pt x="6680" y="19586"/>
                    <a:pt x="6549" y="19884"/>
                    <a:pt x="6549" y="20062"/>
                  </a:cubicBezTo>
                  <a:cubicBezTo>
                    <a:pt x="6549" y="20193"/>
                    <a:pt x="6644" y="20289"/>
                    <a:pt x="6799" y="20360"/>
                  </a:cubicBezTo>
                  <a:cubicBezTo>
                    <a:pt x="7078" y="20467"/>
                    <a:pt x="7386" y="20517"/>
                    <a:pt x="7688" y="20517"/>
                  </a:cubicBezTo>
                  <a:cubicBezTo>
                    <a:pt x="7721" y="20517"/>
                    <a:pt x="7754" y="20516"/>
                    <a:pt x="7787" y="20515"/>
                  </a:cubicBezTo>
                  <a:cubicBezTo>
                    <a:pt x="8204" y="20491"/>
                    <a:pt x="8597" y="20467"/>
                    <a:pt x="8990" y="20408"/>
                  </a:cubicBezTo>
                  <a:cubicBezTo>
                    <a:pt x="9264" y="20360"/>
                    <a:pt x="9681" y="20098"/>
                    <a:pt x="10157" y="19801"/>
                  </a:cubicBezTo>
                  <a:cubicBezTo>
                    <a:pt x="10538" y="19539"/>
                    <a:pt x="10955" y="19300"/>
                    <a:pt x="11383" y="19122"/>
                  </a:cubicBezTo>
                  <a:cubicBezTo>
                    <a:pt x="11621" y="19062"/>
                    <a:pt x="11824" y="18908"/>
                    <a:pt x="11895" y="18669"/>
                  </a:cubicBezTo>
                  <a:cubicBezTo>
                    <a:pt x="11967" y="18372"/>
                    <a:pt x="11848" y="17979"/>
                    <a:pt x="11538" y="17610"/>
                  </a:cubicBezTo>
                  <a:cubicBezTo>
                    <a:pt x="11395" y="17443"/>
                    <a:pt x="11252" y="17276"/>
                    <a:pt x="11086" y="17134"/>
                  </a:cubicBezTo>
                  <a:cubicBezTo>
                    <a:pt x="10645" y="16729"/>
                    <a:pt x="10252" y="16264"/>
                    <a:pt x="9943" y="15752"/>
                  </a:cubicBezTo>
                  <a:cubicBezTo>
                    <a:pt x="8895" y="13812"/>
                    <a:pt x="8026" y="11800"/>
                    <a:pt x="7311" y="9740"/>
                  </a:cubicBezTo>
                  <a:cubicBezTo>
                    <a:pt x="6383" y="7097"/>
                    <a:pt x="4347" y="4703"/>
                    <a:pt x="4037" y="4358"/>
                  </a:cubicBezTo>
                  <a:lnTo>
                    <a:pt x="5228" y="286"/>
                  </a:lnTo>
                  <a:cubicBezTo>
                    <a:pt x="5240" y="251"/>
                    <a:pt x="5228" y="227"/>
                    <a:pt x="5216" y="191"/>
                  </a:cubicBezTo>
                  <a:cubicBezTo>
                    <a:pt x="5192" y="167"/>
                    <a:pt x="5168" y="155"/>
                    <a:pt x="51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86325" y="3246075"/>
              <a:ext cx="143475" cy="70525"/>
            </a:xfrm>
            <a:custGeom>
              <a:rect b="b" l="l" r="r" t="t"/>
              <a:pathLst>
                <a:path extrusionOk="0" h="2821" w="5739">
                  <a:moveTo>
                    <a:pt x="5060" y="0"/>
                  </a:moveTo>
                  <a:cubicBezTo>
                    <a:pt x="4489" y="405"/>
                    <a:pt x="3870" y="750"/>
                    <a:pt x="3239" y="1024"/>
                  </a:cubicBezTo>
                  <a:lnTo>
                    <a:pt x="2500" y="429"/>
                  </a:lnTo>
                  <a:lnTo>
                    <a:pt x="2429" y="429"/>
                  </a:lnTo>
                  <a:cubicBezTo>
                    <a:pt x="2417" y="893"/>
                    <a:pt x="2131" y="1310"/>
                    <a:pt x="1715" y="1524"/>
                  </a:cubicBezTo>
                  <a:cubicBezTo>
                    <a:pt x="702" y="1988"/>
                    <a:pt x="0" y="2453"/>
                    <a:pt x="560" y="2679"/>
                  </a:cubicBezTo>
                  <a:cubicBezTo>
                    <a:pt x="799" y="2785"/>
                    <a:pt x="1158" y="2820"/>
                    <a:pt x="1525" y="2820"/>
                  </a:cubicBezTo>
                  <a:cubicBezTo>
                    <a:pt x="1980" y="2820"/>
                    <a:pt x="2446" y="2766"/>
                    <a:pt x="2703" y="2727"/>
                  </a:cubicBezTo>
                  <a:cubicBezTo>
                    <a:pt x="3155" y="2655"/>
                    <a:pt x="4382" y="1679"/>
                    <a:pt x="5060" y="1441"/>
                  </a:cubicBezTo>
                  <a:cubicBezTo>
                    <a:pt x="5739" y="1215"/>
                    <a:pt x="5525" y="560"/>
                    <a:pt x="5155" y="95"/>
                  </a:cubicBezTo>
                  <a:lnTo>
                    <a:pt x="5060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891975" y="3244250"/>
              <a:ext cx="135450" cy="75400"/>
            </a:xfrm>
            <a:custGeom>
              <a:rect b="b" l="l" r="r" t="t"/>
              <a:pathLst>
                <a:path extrusionOk="0" h="3016" w="5418">
                  <a:moveTo>
                    <a:pt x="4810" y="180"/>
                  </a:moveTo>
                  <a:cubicBezTo>
                    <a:pt x="4810" y="192"/>
                    <a:pt x="4822" y="192"/>
                    <a:pt x="4822" y="204"/>
                  </a:cubicBezTo>
                  <a:cubicBezTo>
                    <a:pt x="5072" y="526"/>
                    <a:pt x="5191" y="847"/>
                    <a:pt x="5132" y="1073"/>
                  </a:cubicBezTo>
                  <a:cubicBezTo>
                    <a:pt x="5072" y="1240"/>
                    <a:pt x="4941" y="1359"/>
                    <a:pt x="4763" y="1395"/>
                  </a:cubicBezTo>
                  <a:cubicBezTo>
                    <a:pt x="4310" y="1597"/>
                    <a:pt x="3882" y="1823"/>
                    <a:pt x="3477" y="2097"/>
                  </a:cubicBezTo>
                  <a:cubicBezTo>
                    <a:pt x="3060" y="2371"/>
                    <a:pt x="2620" y="2657"/>
                    <a:pt x="2405" y="2681"/>
                  </a:cubicBezTo>
                  <a:cubicBezTo>
                    <a:pt x="2126" y="2727"/>
                    <a:pt x="1668" y="2777"/>
                    <a:pt x="1229" y="2777"/>
                  </a:cubicBezTo>
                  <a:cubicBezTo>
                    <a:pt x="882" y="2777"/>
                    <a:pt x="548" y="2746"/>
                    <a:pt x="322" y="2657"/>
                  </a:cubicBezTo>
                  <a:cubicBezTo>
                    <a:pt x="286" y="2633"/>
                    <a:pt x="203" y="2609"/>
                    <a:pt x="203" y="2550"/>
                  </a:cubicBezTo>
                  <a:cubicBezTo>
                    <a:pt x="203" y="2490"/>
                    <a:pt x="298" y="2240"/>
                    <a:pt x="1500" y="1680"/>
                  </a:cubicBezTo>
                  <a:cubicBezTo>
                    <a:pt x="1941" y="1502"/>
                    <a:pt x="2215" y="1121"/>
                    <a:pt x="2274" y="656"/>
                  </a:cubicBezTo>
                  <a:lnTo>
                    <a:pt x="2917" y="1157"/>
                  </a:lnTo>
                  <a:cubicBezTo>
                    <a:pt x="2932" y="1179"/>
                    <a:pt x="2957" y="1187"/>
                    <a:pt x="2982" y="1187"/>
                  </a:cubicBezTo>
                  <a:cubicBezTo>
                    <a:pt x="2997" y="1187"/>
                    <a:pt x="3011" y="1185"/>
                    <a:pt x="3024" y="1180"/>
                  </a:cubicBezTo>
                  <a:cubicBezTo>
                    <a:pt x="3644" y="895"/>
                    <a:pt x="4239" y="561"/>
                    <a:pt x="4810" y="180"/>
                  </a:cubicBezTo>
                  <a:close/>
                  <a:moveTo>
                    <a:pt x="4820" y="1"/>
                  </a:moveTo>
                  <a:cubicBezTo>
                    <a:pt x="4801" y="1"/>
                    <a:pt x="4781" y="4"/>
                    <a:pt x="4763" y="14"/>
                  </a:cubicBezTo>
                  <a:cubicBezTo>
                    <a:pt x="4191" y="406"/>
                    <a:pt x="3620" y="728"/>
                    <a:pt x="2989" y="1014"/>
                  </a:cubicBezTo>
                  <a:lnTo>
                    <a:pt x="2310" y="454"/>
                  </a:lnTo>
                  <a:cubicBezTo>
                    <a:pt x="2298" y="418"/>
                    <a:pt x="2262" y="418"/>
                    <a:pt x="2239" y="418"/>
                  </a:cubicBezTo>
                  <a:lnTo>
                    <a:pt x="2155" y="418"/>
                  </a:lnTo>
                  <a:cubicBezTo>
                    <a:pt x="2120" y="418"/>
                    <a:pt x="2072" y="466"/>
                    <a:pt x="2072" y="502"/>
                  </a:cubicBezTo>
                  <a:cubicBezTo>
                    <a:pt x="2072" y="942"/>
                    <a:pt x="1798" y="1323"/>
                    <a:pt x="1417" y="1502"/>
                  </a:cubicBezTo>
                  <a:cubicBezTo>
                    <a:pt x="131" y="2085"/>
                    <a:pt x="0" y="2383"/>
                    <a:pt x="0" y="2561"/>
                  </a:cubicBezTo>
                  <a:cubicBezTo>
                    <a:pt x="0" y="2692"/>
                    <a:pt x="95" y="2788"/>
                    <a:pt x="250" y="2859"/>
                  </a:cubicBezTo>
                  <a:cubicBezTo>
                    <a:pt x="529" y="2966"/>
                    <a:pt x="837" y="3016"/>
                    <a:pt x="1139" y="3016"/>
                  </a:cubicBezTo>
                  <a:cubicBezTo>
                    <a:pt x="1172" y="3016"/>
                    <a:pt x="1205" y="3015"/>
                    <a:pt x="1238" y="3014"/>
                  </a:cubicBezTo>
                  <a:cubicBezTo>
                    <a:pt x="1655" y="3014"/>
                    <a:pt x="2048" y="2966"/>
                    <a:pt x="2441" y="2931"/>
                  </a:cubicBezTo>
                  <a:cubicBezTo>
                    <a:pt x="2715" y="2895"/>
                    <a:pt x="3132" y="2621"/>
                    <a:pt x="3608" y="2323"/>
                  </a:cubicBezTo>
                  <a:cubicBezTo>
                    <a:pt x="3989" y="2073"/>
                    <a:pt x="4406" y="1835"/>
                    <a:pt x="4834" y="1657"/>
                  </a:cubicBezTo>
                  <a:cubicBezTo>
                    <a:pt x="5072" y="1597"/>
                    <a:pt x="5275" y="1430"/>
                    <a:pt x="5346" y="1192"/>
                  </a:cubicBezTo>
                  <a:cubicBezTo>
                    <a:pt x="5418" y="895"/>
                    <a:pt x="5299" y="502"/>
                    <a:pt x="4989" y="133"/>
                  </a:cubicBezTo>
                  <a:cubicBezTo>
                    <a:pt x="4977" y="109"/>
                    <a:pt x="4953" y="97"/>
                    <a:pt x="4929" y="61"/>
                  </a:cubicBezTo>
                  <a:lnTo>
                    <a:pt x="4894" y="25"/>
                  </a:lnTo>
                  <a:cubicBezTo>
                    <a:pt x="4879" y="11"/>
                    <a:pt x="4851" y="1"/>
                    <a:pt x="4820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709200" y="2748375"/>
              <a:ext cx="162250" cy="598325"/>
            </a:xfrm>
            <a:custGeom>
              <a:rect b="b" l="l" r="r" t="t"/>
              <a:pathLst>
                <a:path extrusionOk="0" h="23933" w="6490">
                  <a:moveTo>
                    <a:pt x="4192" y="1"/>
                  </a:moveTo>
                  <a:lnTo>
                    <a:pt x="120" y="25"/>
                  </a:lnTo>
                  <a:cubicBezTo>
                    <a:pt x="120" y="25"/>
                    <a:pt x="25" y="5502"/>
                    <a:pt x="715" y="7204"/>
                  </a:cubicBezTo>
                  <a:cubicBezTo>
                    <a:pt x="1418" y="8895"/>
                    <a:pt x="2680" y="12407"/>
                    <a:pt x="3108" y="14669"/>
                  </a:cubicBezTo>
                  <a:cubicBezTo>
                    <a:pt x="3525" y="16872"/>
                    <a:pt x="3787" y="19122"/>
                    <a:pt x="3858" y="21373"/>
                  </a:cubicBezTo>
                  <a:cubicBezTo>
                    <a:pt x="3858" y="21373"/>
                    <a:pt x="1608" y="22932"/>
                    <a:pt x="810" y="23230"/>
                  </a:cubicBezTo>
                  <a:cubicBezTo>
                    <a:pt x="1" y="23528"/>
                    <a:pt x="596" y="23932"/>
                    <a:pt x="1406" y="23932"/>
                  </a:cubicBezTo>
                  <a:cubicBezTo>
                    <a:pt x="2477" y="23920"/>
                    <a:pt x="3549" y="23861"/>
                    <a:pt x="4597" y="23718"/>
                  </a:cubicBezTo>
                  <a:cubicBezTo>
                    <a:pt x="4811" y="23694"/>
                    <a:pt x="5001" y="23659"/>
                    <a:pt x="5156" y="23647"/>
                  </a:cubicBezTo>
                  <a:cubicBezTo>
                    <a:pt x="5394" y="23635"/>
                    <a:pt x="5573" y="23420"/>
                    <a:pt x="5537" y="23182"/>
                  </a:cubicBezTo>
                  <a:lnTo>
                    <a:pt x="5537" y="23170"/>
                  </a:lnTo>
                  <a:cubicBezTo>
                    <a:pt x="5478" y="22694"/>
                    <a:pt x="5097" y="22015"/>
                    <a:pt x="5097" y="21515"/>
                  </a:cubicBezTo>
                  <a:cubicBezTo>
                    <a:pt x="5097" y="20718"/>
                    <a:pt x="5716" y="17432"/>
                    <a:pt x="6109" y="14312"/>
                  </a:cubicBezTo>
                  <a:cubicBezTo>
                    <a:pt x="6490" y="11205"/>
                    <a:pt x="4335" y="8942"/>
                    <a:pt x="3930" y="6335"/>
                  </a:cubicBezTo>
                  <a:cubicBezTo>
                    <a:pt x="3525" y="3739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707425" y="2746000"/>
              <a:ext cx="163725" cy="603975"/>
            </a:xfrm>
            <a:custGeom>
              <a:rect b="b" l="l" r="r" t="t"/>
              <a:pathLst>
                <a:path extrusionOk="0" h="24159" w="6549">
                  <a:moveTo>
                    <a:pt x="4144" y="167"/>
                  </a:moveTo>
                  <a:lnTo>
                    <a:pt x="4144" y="167"/>
                  </a:lnTo>
                  <a:cubicBezTo>
                    <a:pt x="4037" y="834"/>
                    <a:pt x="3560" y="4084"/>
                    <a:pt x="3918" y="6418"/>
                  </a:cubicBezTo>
                  <a:cubicBezTo>
                    <a:pt x="4084" y="7466"/>
                    <a:pt x="4501" y="8430"/>
                    <a:pt x="4953" y="9442"/>
                  </a:cubicBezTo>
                  <a:cubicBezTo>
                    <a:pt x="5632" y="10954"/>
                    <a:pt x="6323" y="12526"/>
                    <a:pt x="6084" y="14371"/>
                  </a:cubicBezTo>
                  <a:cubicBezTo>
                    <a:pt x="5906" y="15764"/>
                    <a:pt x="5692" y="17181"/>
                    <a:pt x="5489" y="18420"/>
                  </a:cubicBezTo>
                  <a:cubicBezTo>
                    <a:pt x="5275" y="19932"/>
                    <a:pt x="5072" y="21134"/>
                    <a:pt x="5072" y="21587"/>
                  </a:cubicBezTo>
                  <a:cubicBezTo>
                    <a:pt x="5108" y="21932"/>
                    <a:pt x="5191" y="22253"/>
                    <a:pt x="5334" y="22563"/>
                  </a:cubicBezTo>
                  <a:cubicBezTo>
                    <a:pt x="5418" y="22789"/>
                    <a:pt x="5489" y="23027"/>
                    <a:pt x="5537" y="23265"/>
                  </a:cubicBezTo>
                  <a:lnTo>
                    <a:pt x="5537" y="23277"/>
                  </a:lnTo>
                  <a:cubicBezTo>
                    <a:pt x="5549" y="23456"/>
                    <a:pt x="5418" y="23623"/>
                    <a:pt x="5239" y="23634"/>
                  </a:cubicBezTo>
                  <a:cubicBezTo>
                    <a:pt x="5061" y="23658"/>
                    <a:pt x="4870" y="23682"/>
                    <a:pt x="4680" y="23718"/>
                  </a:cubicBezTo>
                  <a:cubicBezTo>
                    <a:pt x="3620" y="23849"/>
                    <a:pt x="2560" y="23908"/>
                    <a:pt x="1489" y="23920"/>
                  </a:cubicBezTo>
                  <a:cubicBezTo>
                    <a:pt x="989" y="23920"/>
                    <a:pt x="631" y="23777"/>
                    <a:pt x="608" y="23658"/>
                  </a:cubicBezTo>
                  <a:cubicBezTo>
                    <a:pt x="608" y="23623"/>
                    <a:pt x="655" y="23539"/>
                    <a:pt x="929" y="23432"/>
                  </a:cubicBezTo>
                  <a:cubicBezTo>
                    <a:pt x="1715" y="23134"/>
                    <a:pt x="3906" y="21610"/>
                    <a:pt x="3989" y="21551"/>
                  </a:cubicBezTo>
                  <a:cubicBezTo>
                    <a:pt x="4025" y="21527"/>
                    <a:pt x="4037" y="21491"/>
                    <a:pt x="4037" y="21468"/>
                  </a:cubicBezTo>
                  <a:cubicBezTo>
                    <a:pt x="3965" y="19217"/>
                    <a:pt x="3703" y="16967"/>
                    <a:pt x="3286" y="14752"/>
                  </a:cubicBezTo>
                  <a:cubicBezTo>
                    <a:pt x="2870" y="12490"/>
                    <a:pt x="1620" y="9037"/>
                    <a:pt x="893" y="7252"/>
                  </a:cubicBezTo>
                  <a:cubicBezTo>
                    <a:pt x="250" y="5739"/>
                    <a:pt x="286" y="989"/>
                    <a:pt x="298" y="227"/>
                  </a:cubicBezTo>
                  <a:lnTo>
                    <a:pt x="4144" y="167"/>
                  </a:lnTo>
                  <a:close/>
                  <a:moveTo>
                    <a:pt x="4275" y="1"/>
                  </a:moveTo>
                  <a:lnTo>
                    <a:pt x="191" y="24"/>
                  </a:lnTo>
                  <a:cubicBezTo>
                    <a:pt x="131" y="24"/>
                    <a:pt x="96" y="60"/>
                    <a:pt x="96" y="120"/>
                  </a:cubicBezTo>
                  <a:cubicBezTo>
                    <a:pt x="72" y="346"/>
                    <a:pt x="0" y="5644"/>
                    <a:pt x="703" y="7335"/>
                  </a:cubicBezTo>
                  <a:cubicBezTo>
                    <a:pt x="1381" y="9037"/>
                    <a:pt x="2667" y="12562"/>
                    <a:pt x="3084" y="14800"/>
                  </a:cubicBezTo>
                  <a:cubicBezTo>
                    <a:pt x="3501" y="16991"/>
                    <a:pt x="3739" y="19205"/>
                    <a:pt x="3822" y="21420"/>
                  </a:cubicBezTo>
                  <a:cubicBezTo>
                    <a:pt x="3513" y="21646"/>
                    <a:pt x="1560" y="22980"/>
                    <a:pt x="846" y="23253"/>
                  </a:cubicBezTo>
                  <a:cubicBezTo>
                    <a:pt x="429" y="23420"/>
                    <a:pt x="369" y="23599"/>
                    <a:pt x="405" y="23718"/>
                  </a:cubicBezTo>
                  <a:cubicBezTo>
                    <a:pt x="465" y="24015"/>
                    <a:pt x="1000" y="24158"/>
                    <a:pt x="1489" y="24158"/>
                  </a:cubicBezTo>
                  <a:cubicBezTo>
                    <a:pt x="2572" y="24146"/>
                    <a:pt x="3667" y="24087"/>
                    <a:pt x="4739" y="23956"/>
                  </a:cubicBezTo>
                  <a:cubicBezTo>
                    <a:pt x="4930" y="23920"/>
                    <a:pt x="5108" y="23896"/>
                    <a:pt x="5287" y="23873"/>
                  </a:cubicBezTo>
                  <a:lnTo>
                    <a:pt x="5299" y="23873"/>
                  </a:lnTo>
                  <a:cubicBezTo>
                    <a:pt x="5584" y="23849"/>
                    <a:pt x="5787" y="23575"/>
                    <a:pt x="5763" y="23277"/>
                  </a:cubicBezTo>
                  <a:cubicBezTo>
                    <a:pt x="5715" y="23027"/>
                    <a:pt x="5644" y="22777"/>
                    <a:pt x="5537" y="22539"/>
                  </a:cubicBezTo>
                  <a:cubicBezTo>
                    <a:pt x="5406" y="22253"/>
                    <a:pt x="5334" y="21944"/>
                    <a:pt x="5299" y="21634"/>
                  </a:cubicBezTo>
                  <a:cubicBezTo>
                    <a:pt x="5299" y="21194"/>
                    <a:pt x="5477" y="20003"/>
                    <a:pt x="5715" y="18491"/>
                  </a:cubicBezTo>
                  <a:cubicBezTo>
                    <a:pt x="5906" y="17253"/>
                    <a:pt x="6132" y="15836"/>
                    <a:pt x="6311" y="14443"/>
                  </a:cubicBezTo>
                  <a:cubicBezTo>
                    <a:pt x="6549" y="12538"/>
                    <a:pt x="5846" y="10942"/>
                    <a:pt x="5168" y="9407"/>
                  </a:cubicBezTo>
                  <a:cubicBezTo>
                    <a:pt x="4715" y="8395"/>
                    <a:pt x="4287" y="7442"/>
                    <a:pt x="4144" y="6430"/>
                  </a:cubicBezTo>
                  <a:cubicBezTo>
                    <a:pt x="3739" y="3870"/>
                    <a:pt x="4382" y="167"/>
                    <a:pt x="4382" y="120"/>
                  </a:cubicBezTo>
                  <a:cubicBezTo>
                    <a:pt x="4382" y="96"/>
                    <a:pt x="4358" y="60"/>
                    <a:pt x="4346" y="36"/>
                  </a:cubicBezTo>
                  <a:cubicBezTo>
                    <a:pt x="4334" y="24"/>
                    <a:pt x="4299" y="1"/>
                    <a:pt x="4275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709500" y="3296675"/>
              <a:ext cx="139625" cy="50325"/>
            </a:xfrm>
            <a:custGeom>
              <a:rect b="b" l="l" r="r" t="t"/>
              <a:pathLst>
                <a:path extrusionOk="0" h="2013" w="5585">
                  <a:moveTo>
                    <a:pt x="3037" y="0"/>
                  </a:moveTo>
                  <a:cubicBezTo>
                    <a:pt x="2311" y="476"/>
                    <a:pt x="1298" y="1131"/>
                    <a:pt x="810" y="1310"/>
                  </a:cubicBezTo>
                  <a:cubicBezTo>
                    <a:pt x="1" y="1607"/>
                    <a:pt x="596" y="2012"/>
                    <a:pt x="1406" y="2012"/>
                  </a:cubicBezTo>
                  <a:cubicBezTo>
                    <a:pt x="2477" y="2000"/>
                    <a:pt x="3549" y="1941"/>
                    <a:pt x="4608" y="1810"/>
                  </a:cubicBezTo>
                  <a:cubicBezTo>
                    <a:pt x="4835" y="1786"/>
                    <a:pt x="5025" y="1762"/>
                    <a:pt x="5168" y="1750"/>
                  </a:cubicBezTo>
                  <a:cubicBezTo>
                    <a:pt x="5406" y="1727"/>
                    <a:pt x="5585" y="1524"/>
                    <a:pt x="5561" y="1286"/>
                  </a:cubicBezTo>
                  <a:lnTo>
                    <a:pt x="5561" y="1274"/>
                  </a:lnTo>
                  <a:cubicBezTo>
                    <a:pt x="5513" y="929"/>
                    <a:pt x="5323" y="512"/>
                    <a:pt x="5204" y="107"/>
                  </a:cubicBezTo>
                  <a:lnTo>
                    <a:pt x="3680" y="417"/>
                  </a:lnTo>
                  <a:lnTo>
                    <a:pt x="3037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716650" y="3294650"/>
              <a:ext cx="135150" cy="55325"/>
            </a:xfrm>
            <a:custGeom>
              <a:rect b="b" l="l" r="r" t="t"/>
              <a:pathLst>
                <a:path extrusionOk="0" h="2213" w="5406">
                  <a:moveTo>
                    <a:pt x="2763" y="224"/>
                  </a:moveTo>
                  <a:lnTo>
                    <a:pt x="3358" y="557"/>
                  </a:lnTo>
                  <a:cubicBezTo>
                    <a:pt x="3370" y="581"/>
                    <a:pt x="3394" y="581"/>
                    <a:pt x="3429" y="581"/>
                  </a:cubicBezTo>
                  <a:lnTo>
                    <a:pt x="4858" y="284"/>
                  </a:lnTo>
                  <a:cubicBezTo>
                    <a:pt x="4882" y="391"/>
                    <a:pt x="4930" y="522"/>
                    <a:pt x="4977" y="641"/>
                  </a:cubicBezTo>
                  <a:cubicBezTo>
                    <a:pt x="5061" y="855"/>
                    <a:pt x="5144" y="1093"/>
                    <a:pt x="5180" y="1331"/>
                  </a:cubicBezTo>
                  <a:lnTo>
                    <a:pt x="5180" y="1355"/>
                  </a:lnTo>
                  <a:cubicBezTo>
                    <a:pt x="5203" y="1534"/>
                    <a:pt x="5061" y="1688"/>
                    <a:pt x="4882" y="1712"/>
                  </a:cubicBezTo>
                  <a:cubicBezTo>
                    <a:pt x="4703" y="1724"/>
                    <a:pt x="4513" y="1748"/>
                    <a:pt x="4322" y="1784"/>
                  </a:cubicBezTo>
                  <a:cubicBezTo>
                    <a:pt x="3263" y="1915"/>
                    <a:pt x="2203" y="1974"/>
                    <a:pt x="1132" y="1986"/>
                  </a:cubicBezTo>
                  <a:cubicBezTo>
                    <a:pt x="631" y="1986"/>
                    <a:pt x="274" y="1843"/>
                    <a:pt x="262" y="1724"/>
                  </a:cubicBezTo>
                  <a:cubicBezTo>
                    <a:pt x="262" y="1688"/>
                    <a:pt x="298" y="1605"/>
                    <a:pt x="572" y="1498"/>
                  </a:cubicBezTo>
                  <a:cubicBezTo>
                    <a:pt x="1048" y="1319"/>
                    <a:pt x="2013" y="712"/>
                    <a:pt x="2763" y="224"/>
                  </a:cubicBezTo>
                  <a:close/>
                  <a:moveTo>
                    <a:pt x="2739" y="1"/>
                  </a:moveTo>
                  <a:cubicBezTo>
                    <a:pt x="2718" y="1"/>
                    <a:pt x="2697" y="4"/>
                    <a:pt x="2679" y="10"/>
                  </a:cubicBezTo>
                  <a:cubicBezTo>
                    <a:pt x="1941" y="498"/>
                    <a:pt x="953" y="1129"/>
                    <a:pt x="477" y="1307"/>
                  </a:cubicBezTo>
                  <a:cubicBezTo>
                    <a:pt x="60" y="1474"/>
                    <a:pt x="0" y="1653"/>
                    <a:pt x="36" y="1772"/>
                  </a:cubicBezTo>
                  <a:cubicBezTo>
                    <a:pt x="96" y="2069"/>
                    <a:pt x="631" y="2212"/>
                    <a:pt x="1120" y="2212"/>
                  </a:cubicBezTo>
                  <a:cubicBezTo>
                    <a:pt x="2203" y="2200"/>
                    <a:pt x="3275" y="2141"/>
                    <a:pt x="4346" y="2022"/>
                  </a:cubicBezTo>
                  <a:cubicBezTo>
                    <a:pt x="4549" y="1986"/>
                    <a:pt x="4727" y="1962"/>
                    <a:pt x="4906" y="1939"/>
                  </a:cubicBezTo>
                  <a:lnTo>
                    <a:pt x="4918" y="1939"/>
                  </a:lnTo>
                  <a:cubicBezTo>
                    <a:pt x="5192" y="1915"/>
                    <a:pt x="5406" y="1641"/>
                    <a:pt x="5382" y="1343"/>
                  </a:cubicBezTo>
                  <a:cubicBezTo>
                    <a:pt x="5334" y="1093"/>
                    <a:pt x="5263" y="843"/>
                    <a:pt x="5156" y="605"/>
                  </a:cubicBezTo>
                  <a:cubicBezTo>
                    <a:pt x="5108" y="450"/>
                    <a:pt x="5049" y="319"/>
                    <a:pt x="5001" y="176"/>
                  </a:cubicBezTo>
                  <a:cubicBezTo>
                    <a:pt x="4991" y="125"/>
                    <a:pt x="4953" y="91"/>
                    <a:pt x="4904" y="91"/>
                  </a:cubicBezTo>
                  <a:cubicBezTo>
                    <a:pt x="4897" y="91"/>
                    <a:pt x="4890" y="92"/>
                    <a:pt x="4882" y="93"/>
                  </a:cubicBezTo>
                  <a:lnTo>
                    <a:pt x="3406" y="391"/>
                  </a:lnTo>
                  <a:lnTo>
                    <a:pt x="2798" y="10"/>
                  </a:lnTo>
                  <a:cubicBezTo>
                    <a:pt x="2781" y="4"/>
                    <a:pt x="2760" y="1"/>
                    <a:pt x="2739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570200" y="2478950"/>
              <a:ext cx="390550" cy="405775"/>
            </a:xfrm>
            <a:custGeom>
              <a:rect b="b" l="l" r="r" t="t"/>
              <a:pathLst>
                <a:path extrusionOk="0" h="16231" w="15622">
                  <a:moveTo>
                    <a:pt x="8918" y="0"/>
                  </a:moveTo>
                  <a:cubicBezTo>
                    <a:pt x="7775" y="0"/>
                    <a:pt x="6006" y="91"/>
                    <a:pt x="5239" y="610"/>
                  </a:cubicBezTo>
                  <a:cubicBezTo>
                    <a:pt x="5239" y="610"/>
                    <a:pt x="3572" y="2229"/>
                    <a:pt x="1929" y="5920"/>
                  </a:cubicBezTo>
                  <a:cubicBezTo>
                    <a:pt x="298" y="9611"/>
                    <a:pt x="1" y="14766"/>
                    <a:pt x="1" y="14766"/>
                  </a:cubicBezTo>
                  <a:cubicBezTo>
                    <a:pt x="1" y="14766"/>
                    <a:pt x="2804" y="16230"/>
                    <a:pt x="7198" y="16230"/>
                  </a:cubicBezTo>
                  <a:cubicBezTo>
                    <a:pt x="7509" y="16230"/>
                    <a:pt x="7829" y="16223"/>
                    <a:pt x="8156" y="16207"/>
                  </a:cubicBezTo>
                  <a:cubicBezTo>
                    <a:pt x="13097" y="15969"/>
                    <a:pt x="15622" y="13516"/>
                    <a:pt x="15622" y="13516"/>
                  </a:cubicBezTo>
                  <a:cubicBezTo>
                    <a:pt x="15622" y="13516"/>
                    <a:pt x="14121" y="6337"/>
                    <a:pt x="11800" y="2765"/>
                  </a:cubicBezTo>
                  <a:cubicBezTo>
                    <a:pt x="10442" y="705"/>
                    <a:pt x="9966" y="27"/>
                    <a:pt x="9966" y="27"/>
                  </a:cubicBezTo>
                  <a:cubicBezTo>
                    <a:pt x="9966" y="27"/>
                    <a:pt x="9533" y="0"/>
                    <a:pt x="891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67225" y="2476775"/>
              <a:ext cx="395900" cy="410650"/>
            </a:xfrm>
            <a:custGeom>
              <a:rect b="b" l="l" r="r" t="t"/>
              <a:pathLst>
                <a:path extrusionOk="0" h="16426" w="15836">
                  <a:moveTo>
                    <a:pt x="8824" y="199"/>
                  </a:moveTo>
                  <a:cubicBezTo>
                    <a:pt x="9416" y="199"/>
                    <a:pt x="9881" y="224"/>
                    <a:pt x="10026" y="233"/>
                  </a:cubicBezTo>
                  <a:cubicBezTo>
                    <a:pt x="10145" y="411"/>
                    <a:pt x="10669" y="1161"/>
                    <a:pt x="11835" y="2923"/>
                  </a:cubicBezTo>
                  <a:cubicBezTo>
                    <a:pt x="14002" y="6257"/>
                    <a:pt x="15479" y="12889"/>
                    <a:pt x="15622" y="13568"/>
                  </a:cubicBezTo>
                  <a:cubicBezTo>
                    <a:pt x="15264" y="13889"/>
                    <a:pt x="12740" y="15985"/>
                    <a:pt x="8263" y="16187"/>
                  </a:cubicBezTo>
                  <a:cubicBezTo>
                    <a:pt x="7947" y="16202"/>
                    <a:pt x="7638" y="16209"/>
                    <a:pt x="7335" y="16209"/>
                  </a:cubicBezTo>
                  <a:cubicBezTo>
                    <a:pt x="3352" y="16209"/>
                    <a:pt x="647" y="14981"/>
                    <a:pt x="227" y="14782"/>
                  </a:cubicBezTo>
                  <a:cubicBezTo>
                    <a:pt x="262" y="14163"/>
                    <a:pt x="643" y="9448"/>
                    <a:pt x="2156" y="6019"/>
                  </a:cubicBezTo>
                  <a:cubicBezTo>
                    <a:pt x="3715" y="2507"/>
                    <a:pt x="5311" y="876"/>
                    <a:pt x="5430" y="756"/>
                  </a:cubicBezTo>
                  <a:cubicBezTo>
                    <a:pt x="6138" y="289"/>
                    <a:pt x="7706" y="199"/>
                    <a:pt x="8824" y="199"/>
                  </a:cubicBezTo>
                  <a:close/>
                  <a:moveTo>
                    <a:pt x="8778" y="0"/>
                  </a:moveTo>
                  <a:cubicBezTo>
                    <a:pt x="7633" y="0"/>
                    <a:pt x="6028" y="100"/>
                    <a:pt x="5275" y="602"/>
                  </a:cubicBezTo>
                  <a:lnTo>
                    <a:pt x="5263" y="626"/>
                  </a:lnTo>
                  <a:cubicBezTo>
                    <a:pt x="5251" y="637"/>
                    <a:pt x="3572" y="2304"/>
                    <a:pt x="1941" y="5960"/>
                  </a:cubicBezTo>
                  <a:cubicBezTo>
                    <a:pt x="322" y="9627"/>
                    <a:pt x="1" y="14794"/>
                    <a:pt x="1" y="14830"/>
                  </a:cubicBezTo>
                  <a:cubicBezTo>
                    <a:pt x="1" y="14877"/>
                    <a:pt x="24" y="14925"/>
                    <a:pt x="60" y="14937"/>
                  </a:cubicBezTo>
                  <a:cubicBezTo>
                    <a:pt x="84" y="14961"/>
                    <a:pt x="2941" y="16425"/>
                    <a:pt x="7347" y="16425"/>
                  </a:cubicBezTo>
                  <a:cubicBezTo>
                    <a:pt x="7644" y="16425"/>
                    <a:pt x="7966" y="16413"/>
                    <a:pt x="8240" y="16413"/>
                  </a:cubicBezTo>
                  <a:cubicBezTo>
                    <a:pt x="13169" y="16175"/>
                    <a:pt x="15752" y="13722"/>
                    <a:pt x="15788" y="13687"/>
                  </a:cubicBezTo>
                  <a:cubicBezTo>
                    <a:pt x="15812" y="13675"/>
                    <a:pt x="15836" y="13627"/>
                    <a:pt x="15812" y="13603"/>
                  </a:cubicBezTo>
                  <a:cubicBezTo>
                    <a:pt x="15800" y="13520"/>
                    <a:pt x="14300" y="6364"/>
                    <a:pt x="11978" y="2828"/>
                  </a:cubicBezTo>
                  <a:cubicBezTo>
                    <a:pt x="10633" y="768"/>
                    <a:pt x="10133" y="90"/>
                    <a:pt x="10133" y="90"/>
                  </a:cubicBezTo>
                  <a:cubicBezTo>
                    <a:pt x="10121" y="54"/>
                    <a:pt x="10085" y="42"/>
                    <a:pt x="10061" y="42"/>
                  </a:cubicBezTo>
                  <a:cubicBezTo>
                    <a:pt x="10007" y="38"/>
                    <a:pt x="9479" y="0"/>
                    <a:pt x="877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687775" y="2500025"/>
              <a:ext cx="30975" cy="84975"/>
            </a:xfrm>
            <a:custGeom>
              <a:rect b="b" l="l" r="r" t="t"/>
              <a:pathLst>
                <a:path extrusionOk="0" h="3399" w="1239">
                  <a:moveTo>
                    <a:pt x="1146" y="1"/>
                  </a:moveTo>
                  <a:cubicBezTo>
                    <a:pt x="1111" y="1"/>
                    <a:pt x="1081" y="16"/>
                    <a:pt x="1072" y="53"/>
                  </a:cubicBezTo>
                  <a:cubicBezTo>
                    <a:pt x="584" y="1089"/>
                    <a:pt x="227" y="2172"/>
                    <a:pt x="12" y="3315"/>
                  </a:cubicBezTo>
                  <a:cubicBezTo>
                    <a:pt x="1" y="3351"/>
                    <a:pt x="24" y="3398"/>
                    <a:pt x="84" y="3398"/>
                  </a:cubicBezTo>
                  <a:cubicBezTo>
                    <a:pt x="132" y="3398"/>
                    <a:pt x="167" y="3375"/>
                    <a:pt x="167" y="3339"/>
                  </a:cubicBezTo>
                  <a:cubicBezTo>
                    <a:pt x="358" y="2220"/>
                    <a:pt x="715" y="1136"/>
                    <a:pt x="1203" y="124"/>
                  </a:cubicBezTo>
                  <a:cubicBezTo>
                    <a:pt x="1215" y="124"/>
                    <a:pt x="1215" y="112"/>
                    <a:pt x="1215" y="112"/>
                  </a:cubicBezTo>
                  <a:cubicBezTo>
                    <a:pt x="1239" y="65"/>
                    <a:pt x="1215" y="17"/>
                    <a:pt x="1179" y="5"/>
                  </a:cubicBezTo>
                  <a:cubicBezTo>
                    <a:pt x="1168" y="2"/>
                    <a:pt x="1157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750275" y="2487450"/>
              <a:ext cx="25625" cy="153800"/>
            </a:xfrm>
            <a:custGeom>
              <a:rect b="b" l="l" r="r" t="t"/>
              <a:pathLst>
                <a:path extrusionOk="0" h="6152" w="1025">
                  <a:moveTo>
                    <a:pt x="82" y="0"/>
                  </a:moveTo>
                  <a:cubicBezTo>
                    <a:pt x="73" y="0"/>
                    <a:pt x="66" y="2"/>
                    <a:pt x="60" y="8"/>
                  </a:cubicBezTo>
                  <a:cubicBezTo>
                    <a:pt x="25" y="20"/>
                    <a:pt x="1" y="68"/>
                    <a:pt x="13" y="103"/>
                  </a:cubicBezTo>
                  <a:cubicBezTo>
                    <a:pt x="596" y="2044"/>
                    <a:pt x="882" y="4056"/>
                    <a:pt x="846" y="6080"/>
                  </a:cubicBezTo>
                  <a:cubicBezTo>
                    <a:pt x="846" y="6116"/>
                    <a:pt x="882" y="6152"/>
                    <a:pt x="918" y="6152"/>
                  </a:cubicBezTo>
                  <a:cubicBezTo>
                    <a:pt x="965" y="6152"/>
                    <a:pt x="1001" y="6104"/>
                    <a:pt x="1001" y="6080"/>
                  </a:cubicBezTo>
                  <a:cubicBezTo>
                    <a:pt x="1025" y="4032"/>
                    <a:pt x="739" y="1996"/>
                    <a:pt x="168" y="44"/>
                  </a:cubicBezTo>
                  <a:cubicBezTo>
                    <a:pt x="149" y="25"/>
                    <a:pt x="110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776175" y="2468450"/>
              <a:ext cx="59850" cy="86175"/>
            </a:xfrm>
            <a:custGeom>
              <a:rect b="b" l="l" r="r" t="t"/>
              <a:pathLst>
                <a:path extrusionOk="0" h="3447" w="2394">
                  <a:moveTo>
                    <a:pt x="84" y="0"/>
                  </a:moveTo>
                  <a:cubicBezTo>
                    <a:pt x="66" y="0"/>
                    <a:pt x="48" y="6"/>
                    <a:pt x="36" y="18"/>
                  </a:cubicBezTo>
                  <a:cubicBezTo>
                    <a:pt x="1" y="54"/>
                    <a:pt x="1" y="89"/>
                    <a:pt x="36" y="125"/>
                  </a:cubicBezTo>
                  <a:cubicBezTo>
                    <a:pt x="989" y="1042"/>
                    <a:pt x="1727" y="2161"/>
                    <a:pt x="2251" y="3387"/>
                  </a:cubicBezTo>
                  <a:cubicBezTo>
                    <a:pt x="2263" y="3411"/>
                    <a:pt x="2299" y="3423"/>
                    <a:pt x="2322" y="3423"/>
                  </a:cubicBezTo>
                  <a:lnTo>
                    <a:pt x="2334" y="3447"/>
                  </a:lnTo>
                  <a:cubicBezTo>
                    <a:pt x="2382" y="3423"/>
                    <a:pt x="2394" y="3387"/>
                    <a:pt x="2382" y="3340"/>
                  </a:cubicBezTo>
                  <a:cubicBezTo>
                    <a:pt x="1846" y="2102"/>
                    <a:pt x="1096" y="970"/>
                    <a:pt x="132" y="18"/>
                  </a:cubicBezTo>
                  <a:cubicBezTo>
                    <a:pt x="120" y="6"/>
                    <a:pt x="102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693900" y="2206750"/>
              <a:ext cx="214475" cy="304275"/>
            </a:xfrm>
            <a:custGeom>
              <a:rect b="b" l="l" r="r" t="t"/>
              <a:pathLst>
                <a:path extrusionOk="0" h="12171" w="8579">
                  <a:moveTo>
                    <a:pt x="6623" y="1"/>
                  </a:moveTo>
                  <a:cubicBezTo>
                    <a:pt x="6475" y="1"/>
                    <a:pt x="6310" y="50"/>
                    <a:pt x="6125" y="163"/>
                  </a:cubicBezTo>
                  <a:cubicBezTo>
                    <a:pt x="6125" y="163"/>
                    <a:pt x="4685" y="1187"/>
                    <a:pt x="3089" y="2271"/>
                  </a:cubicBezTo>
                  <a:cubicBezTo>
                    <a:pt x="1494" y="3354"/>
                    <a:pt x="1030" y="3866"/>
                    <a:pt x="970" y="4842"/>
                  </a:cubicBezTo>
                  <a:cubicBezTo>
                    <a:pt x="934" y="5831"/>
                    <a:pt x="1232" y="7366"/>
                    <a:pt x="1018" y="7819"/>
                  </a:cubicBezTo>
                  <a:cubicBezTo>
                    <a:pt x="803" y="8283"/>
                    <a:pt x="268" y="10462"/>
                    <a:pt x="77" y="11605"/>
                  </a:cubicBezTo>
                  <a:cubicBezTo>
                    <a:pt x="1" y="12017"/>
                    <a:pt x="1354" y="12170"/>
                    <a:pt x="2687" y="12170"/>
                  </a:cubicBezTo>
                  <a:cubicBezTo>
                    <a:pt x="3432" y="12170"/>
                    <a:pt x="4171" y="12122"/>
                    <a:pt x="4649" y="12046"/>
                  </a:cubicBezTo>
                  <a:cubicBezTo>
                    <a:pt x="5006" y="11986"/>
                    <a:pt x="5304" y="11724"/>
                    <a:pt x="5363" y="11355"/>
                  </a:cubicBezTo>
                  <a:cubicBezTo>
                    <a:pt x="5590" y="10236"/>
                    <a:pt x="6221" y="7390"/>
                    <a:pt x="7233" y="5914"/>
                  </a:cubicBezTo>
                  <a:cubicBezTo>
                    <a:pt x="8578" y="3973"/>
                    <a:pt x="8221" y="2033"/>
                    <a:pt x="7804" y="1259"/>
                  </a:cubicBezTo>
                  <a:cubicBezTo>
                    <a:pt x="7487" y="652"/>
                    <a:pt x="7162" y="1"/>
                    <a:pt x="6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92825" y="2204125"/>
              <a:ext cx="218825" cy="309125"/>
            </a:xfrm>
            <a:custGeom>
              <a:rect b="b" l="l" r="r" t="t"/>
              <a:pathLst>
                <a:path extrusionOk="0" h="12365" w="8753">
                  <a:moveTo>
                    <a:pt x="6632" y="219"/>
                  </a:moveTo>
                  <a:cubicBezTo>
                    <a:pt x="6692" y="219"/>
                    <a:pt x="6752" y="227"/>
                    <a:pt x="6811" y="244"/>
                  </a:cubicBezTo>
                  <a:cubicBezTo>
                    <a:pt x="7192" y="352"/>
                    <a:pt x="7466" y="875"/>
                    <a:pt x="7728" y="1364"/>
                  </a:cubicBezTo>
                  <a:lnTo>
                    <a:pt x="7764" y="1423"/>
                  </a:lnTo>
                  <a:cubicBezTo>
                    <a:pt x="8145" y="2149"/>
                    <a:pt x="8514" y="4031"/>
                    <a:pt x="7192" y="5971"/>
                  </a:cubicBezTo>
                  <a:cubicBezTo>
                    <a:pt x="6168" y="7460"/>
                    <a:pt x="5525" y="10293"/>
                    <a:pt x="5299" y="11436"/>
                  </a:cubicBezTo>
                  <a:cubicBezTo>
                    <a:pt x="5228" y="11746"/>
                    <a:pt x="4978" y="12008"/>
                    <a:pt x="4668" y="12043"/>
                  </a:cubicBezTo>
                  <a:cubicBezTo>
                    <a:pt x="4160" y="12121"/>
                    <a:pt x="3454" y="12163"/>
                    <a:pt x="2752" y="12163"/>
                  </a:cubicBezTo>
                  <a:cubicBezTo>
                    <a:pt x="1615" y="12163"/>
                    <a:pt x="490" y="12051"/>
                    <a:pt x="239" y="11793"/>
                  </a:cubicBezTo>
                  <a:cubicBezTo>
                    <a:pt x="227" y="11782"/>
                    <a:pt x="215" y="11746"/>
                    <a:pt x="215" y="11722"/>
                  </a:cubicBezTo>
                  <a:cubicBezTo>
                    <a:pt x="418" y="10555"/>
                    <a:pt x="942" y="8424"/>
                    <a:pt x="1156" y="7972"/>
                  </a:cubicBezTo>
                  <a:cubicBezTo>
                    <a:pt x="1275" y="7686"/>
                    <a:pt x="1227" y="7079"/>
                    <a:pt x="1168" y="6364"/>
                  </a:cubicBezTo>
                  <a:cubicBezTo>
                    <a:pt x="1120" y="5888"/>
                    <a:pt x="1084" y="5424"/>
                    <a:pt x="1108" y="4947"/>
                  </a:cubicBezTo>
                  <a:cubicBezTo>
                    <a:pt x="1168" y="4043"/>
                    <a:pt x="1573" y="3554"/>
                    <a:pt x="3168" y="2471"/>
                  </a:cubicBezTo>
                  <a:cubicBezTo>
                    <a:pt x="4728" y="1423"/>
                    <a:pt x="6121" y="411"/>
                    <a:pt x="6216" y="352"/>
                  </a:cubicBezTo>
                  <a:cubicBezTo>
                    <a:pt x="6342" y="267"/>
                    <a:pt x="6487" y="219"/>
                    <a:pt x="6632" y="219"/>
                  </a:cubicBezTo>
                  <a:close/>
                  <a:moveTo>
                    <a:pt x="6676" y="1"/>
                  </a:moveTo>
                  <a:cubicBezTo>
                    <a:pt x="6477" y="1"/>
                    <a:pt x="6279" y="56"/>
                    <a:pt x="6109" y="173"/>
                  </a:cubicBezTo>
                  <a:cubicBezTo>
                    <a:pt x="6097" y="185"/>
                    <a:pt x="4632" y="1233"/>
                    <a:pt x="3073" y="2280"/>
                  </a:cubicBezTo>
                  <a:cubicBezTo>
                    <a:pt x="1489" y="3340"/>
                    <a:pt x="977" y="3876"/>
                    <a:pt x="918" y="4935"/>
                  </a:cubicBezTo>
                  <a:cubicBezTo>
                    <a:pt x="894" y="5412"/>
                    <a:pt x="930" y="5900"/>
                    <a:pt x="977" y="6376"/>
                  </a:cubicBezTo>
                  <a:cubicBezTo>
                    <a:pt x="1037" y="6983"/>
                    <a:pt x="1073" y="7638"/>
                    <a:pt x="977" y="7876"/>
                  </a:cubicBezTo>
                  <a:cubicBezTo>
                    <a:pt x="763" y="8341"/>
                    <a:pt x="227" y="10508"/>
                    <a:pt x="25" y="11674"/>
                  </a:cubicBezTo>
                  <a:cubicBezTo>
                    <a:pt x="1" y="11782"/>
                    <a:pt x="37" y="11889"/>
                    <a:pt x="108" y="11948"/>
                  </a:cubicBezTo>
                  <a:cubicBezTo>
                    <a:pt x="418" y="12258"/>
                    <a:pt x="1608" y="12365"/>
                    <a:pt x="2739" y="12365"/>
                  </a:cubicBezTo>
                  <a:cubicBezTo>
                    <a:pt x="3394" y="12365"/>
                    <a:pt x="4049" y="12329"/>
                    <a:pt x="4692" y="12222"/>
                  </a:cubicBezTo>
                  <a:cubicBezTo>
                    <a:pt x="5097" y="12163"/>
                    <a:pt x="5418" y="11853"/>
                    <a:pt x="5502" y="11448"/>
                  </a:cubicBezTo>
                  <a:cubicBezTo>
                    <a:pt x="5716" y="10317"/>
                    <a:pt x="6359" y="7519"/>
                    <a:pt x="7359" y="6067"/>
                  </a:cubicBezTo>
                  <a:cubicBezTo>
                    <a:pt x="8752" y="4043"/>
                    <a:pt x="8359" y="2066"/>
                    <a:pt x="7942" y="1304"/>
                  </a:cubicBezTo>
                  <a:lnTo>
                    <a:pt x="7907" y="1245"/>
                  </a:lnTo>
                  <a:cubicBezTo>
                    <a:pt x="7621" y="709"/>
                    <a:pt x="7323" y="161"/>
                    <a:pt x="6871" y="18"/>
                  </a:cubicBezTo>
                  <a:cubicBezTo>
                    <a:pt x="6806" y="6"/>
                    <a:pt x="6741" y="1"/>
                    <a:pt x="6676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697000" y="1960450"/>
              <a:ext cx="245900" cy="201850"/>
            </a:xfrm>
            <a:custGeom>
              <a:rect b="b" l="l" r="r" t="t"/>
              <a:pathLst>
                <a:path extrusionOk="0" h="8074" w="9836">
                  <a:moveTo>
                    <a:pt x="3149" y="0"/>
                  </a:moveTo>
                  <a:cubicBezTo>
                    <a:pt x="3069" y="0"/>
                    <a:pt x="3025" y="2"/>
                    <a:pt x="3025" y="2"/>
                  </a:cubicBezTo>
                  <a:cubicBezTo>
                    <a:pt x="3025" y="2"/>
                    <a:pt x="1132" y="264"/>
                    <a:pt x="1060" y="1074"/>
                  </a:cubicBezTo>
                  <a:cubicBezTo>
                    <a:pt x="989" y="1895"/>
                    <a:pt x="2037" y="2062"/>
                    <a:pt x="1894" y="2383"/>
                  </a:cubicBezTo>
                  <a:cubicBezTo>
                    <a:pt x="1727" y="2717"/>
                    <a:pt x="167" y="2479"/>
                    <a:pt x="96" y="3538"/>
                  </a:cubicBezTo>
                  <a:cubicBezTo>
                    <a:pt x="1" y="4610"/>
                    <a:pt x="3192" y="7610"/>
                    <a:pt x="4001" y="7682"/>
                  </a:cubicBezTo>
                  <a:cubicBezTo>
                    <a:pt x="4558" y="7746"/>
                    <a:pt x="5268" y="8073"/>
                    <a:pt x="6076" y="8073"/>
                  </a:cubicBezTo>
                  <a:cubicBezTo>
                    <a:pt x="6460" y="8073"/>
                    <a:pt x="6866" y="8000"/>
                    <a:pt x="7287" y="7789"/>
                  </a:cubicBezTo>
                  <a:cubicBezTo>
                    <a:pt x="8597" y="7134"/>
                    <a:pt x="9835" y="4919"/>
                    <a:pt x="8275" y="2383"/>
                  </a:cubicBezTo>
                  <a:cubicBezTo>
                    <a:pt x="6896" y="123"/>
                    <a:pt x="3805" y="0"/>
                    <a:pt x="3149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694325" y="1957775"/>
              <a:ext cx="233675" cy="207225"/>
            </a:xfrm>
            <a:custGeom>
              <a:rect b="b" l="l" r="r" t="t"/>
              <a:pathLst>
                <a:path extrusionOk="0" h="8289" w="9347">
                  <a:moveTo>
                    <a:pt x="3299" y="213"/>
                  </a:moveTo>
                  <a:cubicBezTo>
                    <a:pt x="4018" y="213"/>
                    <a:pt x="6968" y="370"/>
                    <a:pt x="8299" y="2574"/>
                  </a:cubicBezTo>
                  <a:cubicBezTo>
                    <a:pt x="9156" y="3967"/>
                    <a:pt x="9085" y="5134"/>
                    <a:pt x="8871" y="5872"/>
                  </a:cubicBezTo>
                  <a:cubicBezTo>
                    <a:pt x="8656" y="6705"/>
                    <a:pt x="8097" y="7408"/>
                    <a:pt x="7359" y="7824"/>
                  </a:cubicBezTo>
                  <a:cubicBezTo>
                    <a:pt x="6953" y="8027"/>
                    <a:pt x="6566" y="8098"/>
                    <a:pt x="6198" y="8098"/>
                  </a:cubicBezTo>
                  <a:cubicBezTo>
                    <a:pt x="5723" y="8098"/>
                    <a:pt x="5280" y="7979"/>
                    <a:pt x="4870" y="7872"/>
                  </a:cubicBezTo>
                  <a:cubicBezTo>
                    <a:pt x="4632" y="7801"/>
                    <a:pt x="4382" y="7741"/>
                    <a:pt x="4132" y="7705"/>
                  </a:cubicBezTo>
                  <a:cubicBezTo>
                    <a:pt x="3382" y="7634"/>
                    <a:pt x="227" y="4669"/>
                    <a:pt x="298" y="3657"/>
                  </a:cubicBezTo>
                  <a:cubicBezTo>
                    <a:pt x="346" y="3038"/>
                    <a:pt x="977" y="2919"/>
                    <a:pt x="1465" y="2812"/>
                  </a:cubicBezTo>
                  <a:cubicBezTo>
                    <a:pt x="1763" y="2752"/>
                    <a:pt x="2013" y="2705"/>
                    <a:pt x="2084" y="2538"/>
                  </a:cubicBezTo>
                  <a:cubicBezTo>
                    <a:pt x="2191" y="2324"/>
                    <a:pt x="1989" y="2169"/>
                    <a:pt x="1786" y="2026"/>
                  </a:cubicBezTo>
                  <a:cubicBezTo>
                    <a:pt x="1524" y="1824"/>
                    <a:pt x="1227" y="1609"/>
                    <a:pt x="1274" y="1193"/>
                  </a:cubicBezTo>
                  <a:cubicBezTo>
                    <a:pt x="1322" y="597"/>
                    <a:pt x="2632" y="276"/>
                    <a:pt x="3144" y="216"/>
                  </a:cubicBezTo>
                  <a:cubicBezTo>
                    <a:pt x="3160" y="215"/>
                    <a:pt x="3214" y="213"/>
                    <a:pt x="3299" y="213"/>
                  </a:cubicBezTo>
                  <a:close/>
                  <a:moveTo>
                    <a:pt x="3236" y="0"/>
                  </a:moveTo>
                  <a:cubicBezTo>
                    <a:pt x="3164" y="0"/>
                    <a:pt x="3124" y="2"/>
                    <a:pt x="3120" y="2"/>
                  </a:cubicBezTo>
                  <a:cubicBezTo>
                    <a:pt x="3037" y="14"/>
                    <a:pt x="1155" y="264"/>
                    <a:pt x="1060" y="1157"/>
                  </a:cubicBezTo>
                  <a:cubicBezTo>
                    <a:pt x="1001" y="1693"/>
                    <a:pt x="1394" y="1978"/>
                    <a:pt x="1655" y="2181"/>
                  </a:cubicBezTo>
                  <a:cubicBezTo>
                    <a:pt x="1822" y="2300"/>
                    <a:pt x="1929" y="2359"/>
                    <a:pt x="1894" y="2443"/>
                  </a:cubicBezTo>
                  <a:cubicBezTo>
                    <a:pt x="1870" y="2514"/>
                    <a:pt x="1632" y="2562"/>
                    <a:pt x="1417" y="2597"/>
                  </a:cubicBezTo>
                  <a:cubicBezTo>
                    <a:pt x="929" y="2705"/>
                    <a:pt x="155" y="2859"/>
                    <a:pt x="96" y="3633"/>
                  </a:cubicBezTo>
                  <a:cubicBezTo>
                    <a:pt x="0" y="4800"/>
                    <a:pt x="3251" y="7812"/>
                    <a:pt x="4096" y="7896"/>
                  </a:cubicBezTo>
                  <a:cubicBezTo>
                    <a:pt x="4334" y="7931"/>
                    <a:pt x="4572" y="7979"/>
                    <a:pt x="4811" y="8051"/>
                  </a:cubicBezTo>
                  <a:cubicBezTo>
                    <a:pt x="5263" y="8193"/>
                    <a:pt x="5715" y="8277"/>
                    <a:pt x="6192" y="8289"/>
                  </a:cubicBezTo>
                  <a:cubicBezTo>
                    <a:pt x="6632" y="8289"/>
                    <a:pt x="7061" y="8170"/>
                    <a:pt x="7430" y="7979"/>
                  </a:cubicBezTo>
                  <a:cubicBezTo>
                    <a:pt x="8216" y="7527"/>
                    <a:pt x="8811" y="6788"/>
                    <a:pt x="9049" y="5907"/>
                  </a:cubicBezTo>
                  <a:cubicBezTo>
                    <a:pt x="9287" y="5134"/>
                    <a:pt x="9347" y="3883"/>
                    <a:pt x="8454" y="2419"/>
                  </a:cubicBezTo>
                  <a:cubicBezTo>
                    <a:pt x="7040" y="116"/>
                    <a:pt x="3882" y="0"/>
                    <a:pt x="3236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770825" y="1984350"/>
              <a:ext cx="140825" cy="153875"/>
            </a:xfrm>
            <a:custGeom>
              <a:rect b="b" l="l" r="r" t="t"/>
              <a:pathLst>
                <a:path extrusionOk="0" h="6155" w="5633">
                  <a:moveTo>
                    <a:pt x="627" y="1"/>
                  </a:moveTo>
                  <a:cubicBezTo>
                    <a:pt x="617" y="1"/>
                    <a:pt x="606" y="4"/>
                    <a:pt x="596" y="11"/>
                  </a:cubicBezTo>
                  <a:cubicBezTo>
                    <a:pt x="322" y="82"/>
                    <a:pt x="143" y="320"/>
                    <a:pt x="131" y="582"/>
                  </a:cubicBezTo>
                  <a:cubicBezTo>
                    <a:pt x="0" y="1654"/>
                    <a:pt x="2620" y="3416"/>
                    <a:pt x="4465" y="4071"/>
                  </a:cubicBezTo>
                  <a:cubicBezTo>
                    <a:pt x="5084" y="4297"/>
                    <a:pt x="5406" y="4594"/>
                    <a:pt x="5442" y="4928"/>
                  </a:cubicBezTo>
                  <a:cubicBezTo>
                    <a:pt x="5489" y="5404"/>
                    <a:pt x="4965" y="5856"/>
                    <a:pt x="4715" y="5999"/>
                  </a:cubicBezTo>
                  <a:cubicBezTo>
                    <a:pt x="4668" y="6023"/>
                    <a:pt x="4668" y="6083"/>
                    <a:pt x="4680" y="6106"/>
                  </a:cubicBezTo>
                  <a:cubicBezTo>
                    <a:pt x="4680" y="6142"/>
                    <a:pt x="4715" y="6154"/>
                    <a:pt x="4739" y="6154"/>
                  </a:cubicBezTo>
                  <a:cubicBezTo>
                    <a:pt x="4763" y="6154"/>
                    <a:pt x="4775" y="6154"/>
                    <a:pt x="4787" y="6142"/>
                  </a:cubicBezTo>
                  <a:cubicBezTo>
                    <a:pt x="5120" y="5940"/>
                    <a:pt x="5632" y="5440"/>
                    <a:pt x="5596" y="4916"/>
                  </a:cubicBezTo>
                  <a:cubicBezTo>
                    <a:pt x="5549" y="4499"/>
                    <a:pt x="5192" y="4154"/>
                    <a:pt x="4501" y="3916"/>
                  </a:cubicBezTo>
                  <a:cubicBezTo>
                    <a:pt x="2536" y="3225"/>
                    <a:pt x="155" y="1523"/>
                    <a:pt x="274" y="606"/>
                  </a:cubicBezTo>
                  <a:cubicBezTo>
                    <a:pt x="298" y="391"/>
                    <a:pt x="429" y="213"/>
                    <a:pt x="631" y="153"/>
                  </a:cubicBezTo>
                  <a:lnTo>
                    <a:pt x="655" y="153"/>
                  </a:lnTo>
                  <a:cubicBezTo>
                    <a:pt x="691" y="141"/>
                    <a:pt x="715" y="94"/>
                    <a:pt x="691" y="46"/>
                  </a:cubicBezTo>
                  <a:cubicBezTo>
                    <a:pt x="682" y="20"/>
                    <a:pt x="655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800875" y="1985125"/>
              <a:ext cx="17300" cy="7825"/>
            </a:xfrm>
            <a:custGeom>
              <a:rect b="b" l="l" r="r" t="t"/>
              <a:pathLst>
                <a:path extrusionOk="0" h="313" w="692">
                  <a:moveTo>
                    <a:pt x="78" y="0"/>
                  </a:moveTo>
                  <a:cubicBezTo>
                    <a:pt x="49" y="0"/>
                    <a:pt x="23" y="23"/>
                    <a:pt x="13" y="63"/>
                  </a:cubicBezTo>
                  <a:cubicBezTo>
                    <a:pt x="1" y="110"/>
                    <a:pt x="25" y="134"/>
                    <a:pt x="72" y="158"/>
                  </a:cubicBezTo>
                  <a:cubicBezTo>
                    <a:pt x="239" y="194"/>
                    <a:pt x="418" y="241"/>
                    <a:pt x="584" y="313"/>
                  </a:cubicBezTo>
                  <a:lnTo>
                    <a:pt x="608" y="313"/>
                  </a:lnTo>
                  <a:cubicBezTo>
                    <a:pt x="632" y="313"/>
                    <a:pt x="668" y="301"/>
                    <a:pt x="680" y="289"/>
                  </a:cubicBezTo>
                  <a:cubicBezTo>
                    <a:pt x="691" y="241"/>
                    <a:pt x="680" y="194"/>
                    <a:pt x="632" y="182"/>
                  </a:cubicBezTo>
                  <a:cubicBezTo>
                    <a:pt x="477" y="110"/>
                    <a:pt x="275" y="51"/>
                    <a:pt x="96" y="3"/>
                  </a:cubicBezTo>
                  <a:cubicBezTo>
                    <a:pt x="90" y="1"/>
                    <a:pt x="84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794050" y="2118850"/>
              <a:ext cx="53000" cy="134250"/>
            </a:xfrm>
            <a:custGeom>
              <a:rect b="b" l="l" r="r" t="t"/>
              <a:pathLst>
                <a:path extrusionOk="0" h="5370" w="2120">
                  <a:moveTo>
                    <a:pt x="1607" y="0"/>
                  </a:moveTo>
                  <a:lnTo>
                    <a:pt x="107" y="2381"/>
                  </a:lnTo>
                  <a:cubicBezTo>
                    <a:pt x="286" y="2917"/>
                    <a:pt x="381" y="3465"/>
                    <a:pt x="357" y="4036"/>
                  </a:cubicBezTo>
                  <a:cubicBezTo>
                    <a:pt x="333" y="4489"/>
                    <a:pt x="214" y="4953"/>
                    <a:pt x="0" y="5370"/>
                  </a:cubicBezTo>
                  <a:lnTo>
                    <a:pt x="2119" y="3679"/>
                  </a:lnTo>
                  <a:cubicBezTo>
                    <a:pt x="2119" y="3679"/>
                    <a:pt x="2072" y="3108"/>
                    <a:pt x="1965" y="2191"/>
                  </a:cubicBezTo>
                  <a:cubicBezTo>
                    <a:pt x="1869" y="1262"/>
                    <a:pt x="1607" y="0"/>
                    <a:pt x="1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791650" y="2116075"/>
              <a:ext cx="57775" cy="139725"/>
            </a:xfrm>
            <a:custGeom>
              <a:rect b="b" l="l" r="r" t="t"/>
              <a:pathLst>
                <a:path extrusionOk="0" h="5589" w="2311">
                  <a:moveTo>
                    <a:pt x="1644" y="397"/>
                  </a:moveTo>
                  <a:cubicBezTo>
                    <a:pt x="1727" y="814"/>
                    <a:pt x="1870" y="1659"/>
                    <a:pt x="1942" y="2314"/>
                  </a:cubicBezTo>
                  <a:cubicBezTo>
                    <a:pt x="2037" y="3052"/>
                    <a:pt x="2084" y="3576"/>
                    <a:pt x="2096" y="3743"/>
                  </a:cubicBezTo>
                  <a:lnTo>
                    <a:pt x="358" y="5136"/>
                  </a:lnTo>
                  <a:cubicBezTo>
                    <a:pt x="477" y="4814"/>
                    <a:pt x="537" y="4481"/>
                    <a:pt x="560" y="4147"/>
                  </a:cubicBezTo>
                  <a:cubicBezTo>
                    <a:pt x="560" y="3588"/>
                    <a:pt x="489" y="3040"/>
                    <a:pt x="310" y="2504"/>
                  </a:cubicBezTo>
                  <a:lnTo>
                    <a:pt x="1644" y="397"/>
                  </a:lnTo>
                  <a:close/>
                  <a:moveTo>
                    <a:pt x="1695" y="1"/>
                  </a:moveTo>
                  <a:cubicBezTo>
                    <a:pt x="1664" y="1"/>
                    <a:pt x="1630" y="22"/>
                    <a:pt x="1620" y="52"/>
                  </a:cubicBezTo>
                  <a:lnTo>
                    <a:pt x="108" y="2433"/>
                  </a:lnTo>
                  <a:cubicBezTo>
                    <a:pt x="96" y="2457"/>
                    <a:pt x="84" y="2492"/>
                    <a:pt x="96" y="2516"/>
                  </a:cubicBezTo>
                  <a:cubicBezTo>
                    <a:pt x="275" y="3040"/>
                    <a:pt x="370" y="3576"/>
                    <a:pt x="346" y="4124"/>
                  </a:cubicBezTo>
                  <a:cubicBezTo>
                    <a:pt x="322" y="4576"/>
                    <a:pt x="203" y="5017"/>
                    <a:pt x="13" y="5421"/>
                  </a:cubicBezTo>
                  <a:cubicBezTo>
                    <a:pt x="1" y="5469"/>
                    <a:pt x="1" y="5529"/>
                    <a:pt x="37" y="5552"/>
                  </a:cubicBezTo>
                  <a:cubicBezTo>
                    <a:pt x="60" y="5576"/>
                    <a:pt x="72" y="5588"/>
                    <a:pt x="96" y="5588"/>
                  </a:cubicBezTo>
                  <a:cubicBezTo>
                    <a:pt x="108" y="5588"/>
                    <a:pt x="144" y="5576"/>
                    <a:pt x="168" y="5552"/>
                  </a:cubicBezTo>
                  <a:lnTo>
                    <a:pt x="2287" y="3862"/>
                  </a:lnTo>
                  <a:cubicBezTo>
                    <a:pt x="2299" y="3850"/>
                    <a:pt x="2311" y="3802"/>
                    <a:pt x="2311" y="3766"/>
                  </a:cubicBezTo>
                  <a:cubicBezTo>
                    <a:pt x="2311" y="3766"/>
                    <a:pt x="2275" y="3207"/>
                    <a:pt x="2168" y="2278"/>
                  </a:cubicBezTo>
                  <a:cubicBezTo>
                    <a:pt x="2061" y="1361"/>
                    <a:pt x="1811" y="111"/>
                    <a:pt x="1811" y="99"/>
                  </a:cubicBezTo>
                  <a:cubicBezTo>
                    <a:pt x="1799" y="52"/>
                    <a:pt x="1763" y="16"/>
                    <a:pt x="1715" y="4"/>
                  </a:cubicBezTo>
                  <a:cubicBezTo>
                    <a:pt x="1709" y="2"/>
                    <a:pt x="1702" y="1"/>
                    <a:pt x="1695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717250" y="2028050"/>
              <a:ext cx="117000" cy="164000"/>
            </a:xfrm>
            <a:custGeom>
              <a:rect b="b" l="l" r="r" t="t"/>
              <a:pathLst>
                <a:path extrusionOk="0" h="6560" w="4680">
                  <a:moveTo>
                    <a:pt x="2512" y="1"/>
                  </a:moveTo>
                  <a:cubicBezTo>
                    <a:pt x="2512" y="1"/>
                    <a:pt x="1429" y="560"/>
                    <a:pt x="1131" y="1382"/>
                  </a:cubicBezTo>
                  <a:cubicBezTo>
                    <a:pt x="810" y="2203"/>
                    <a:pt x="977" y="2763"/>
                    <a:pt x="715" y="3239"/>
                  </a:cubicBezTo>
                  <a:cubicBezTo>
                    <a:pt x="453" y="3716"/>
                    <a:pt x="0" y="3763"/>
                    <a:pt x="298" y="3954"/>
                  </a:cubicBezTo>
                  <a:cubicBezTo>
                    <a:pt x="607" y="4168"/>
                    <a:pt x="1012" y="4418"/>
                    <a:pt x="1012" y="4418"/>
                  </a:cubicBezTo>
                  <a:cubicBezTo>
                    <a:pt x="1012" y="4418"/>
                    <a:pt x="1215" y="6073"/>
                    <a:pt x="1369" y="6371"/>
                  </a:cubicBezTo>
                  <a:cubicBezTo>
                    <a:pt x="1434" y="6506"/>
                    <a:pt x="1577" y="6560"/>
                    <a:pt x="1777" y="6560"/>
                  </a:cubicBezTo>
                  <a:cubicBezTo>
                    <a:pt x="2017" y="6560"/>
                    <a:pt x="2339" y="6481"/>
                    <a:pt x="2703" y="6371"/>
                  </a:cubicBezTo>
                  <a:cubicBezTo>
                    <a:pt x="3370" y="6156"/>
                    <a:pt x="4358" y="5430"/>
                    <a:pt x="4501" y="5180"/>
                  </a:cubicBezTo>
                  <a:cubicBezTo>
                    <a:pt x="4656" y="4930"/>
                    <a:pt x="4679" y="3918"/>
                    <a:pt x="4679" y="3918"/>
                  </a:cubicBezTo>
                  <a:cubicBezTo>
                    <a:pt x="4679" y="3918"/>
                    <a:pt x="2155" y="2263"/>
                    <a:pt x="2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719625" y="2025825"/>
              <a:ext cx="118500" cy="169425"/>
            </a:xfrm>
            <a:custGeom>
              <a:rect b="b" l="l" r="r" t="t"/>
              <a:pathLst>
                <a:path extrusionOk="0" h="6777" w="4740">
                  <a:moveTo>
                    <a:pt x="2298" y="280"/>
                  </a:moveTo>
                  <a:lnTo>
                    <a:pt x="2298" y="280"/>
                  </a:lnTo>
                  <a:cubicBezTo>
                    <a:pt x="2120" y="2340"/>
                    <a:pt x="4156" y="3828"/>
                    <a:pt x="4513" y="4066"/>
                  </a:cubicBezTo>
                  <a:cubicBezTo>
                    <a:pt x="4501" y="4447"/>
                    <a:pt x="4453" y="5055"/>
                    <a:pt x="4346" y="5221"/>
                  </a:cubicBezTo>
                  <a:cubicBezTo>
                    <a:pt x="4215" y="5460"/>
                    <a:pt x="3251" y="6162"/>
                    <a:pt x="2608" y="6364"/>
                  </a:cubicBezTo>
                  <a:cubicBezTo>
                    <a:pt x="2272" y="6472"/>
                    <a:pt x="1945" y="6557"/>
                    <a:pt x="1711" y="6557"/>
                  </a:cubicBezTo>
                  <a:cubicBezTo>
                    <a:pt x="1555" y="6557"/>
                    <a:pt x="1441" y="6519"/>
                    <a:pt x="1394" y="6424"/>
                  </a:cubicBezTo>
                  <a:cubicBezTo>
                    <a:pt x="1274" y="6186"/>
                    <a:pt x="1096" y="4959"/>
                    <a:pt x="1036" y="4507"/>
                  </a:cubicBezTo>
                  <a:cubicBezTo>
                    <a:pt x="1036" y="4483"/>
                    <a:pt x="1013" y="4447"/>
                    <a:pt x="989" y="4436"/>
                  </a:cubicBezTo>
                  <a:cubicBezTo>
                    <a:pt x="989" y="4436"/>
                    <a:pt x="584" y="4186"/>
                    <a:pt x="274" y="3971"/>
                  </a:cubicBezTo>
                  <a:cubicBezTo>
                    <a:pt x="227" y="3947"/>
                    <a:pt x="215" y="3924"/>
                    <a:pt x="215" y="3924"/>
                  </a:cubicBezTo>
                  <a:lnTo>
                    <a:pt x="322" y="3828"/>
                  </a:lnTo>
                  <a:cubicBezTo>
                    <a:pt x="477" y="3709"/>
                    <a:pt x="596" y="3555"/>
                    <a:pt x="703" y="3388"/>
                  </a:cubicBezTo>
                  <a:cubicBezTo>
                    <a:pt x="834" y="3126"/>
                    <a:pt x="893" y="2840"/>
                    <a:pt x="917" y="2554"/>
                  </a:cubicBezTo>
                  <a:cubicBezTo>
                    <a:pt x="941" y="2197"/>
                    <a:pt x="1013" y="1864"/>
                    <a:pt x="1132" y="1519"/>
                  </a:cubicBezTo>
                  <a:cubicBezTo>
                    <a:pt x="1358" y="935"/>
                    <a:pt x="1989" y="471"/>
                    <a:pt x="2298" y="280"/>
                  </a:cubicBezTo>
                  <a:close/>
                  <a:moveTo>
                    <a:pt x="2452" y="1"/>
                  </a:moveTo>
                  <a:cubicBezTo>
                    <a:pt x="2432" y="1"/>
                    <a:pt x="2412" y="6"/>
                    <a:pt x="2394" y="18"/>
                  </a:cubicBezTo>
                  <a:cubicBezTo>
                    <a:pt x="2334" y="42"/>
                    <a:pt x="1263" y="614"/>
                    <a:pt x="953" y="1459"/>
                  </a:cubicBezTo>
                  <a:cubicBezTo>
                    <a:pt x="822" y="1816"/>
                    <a:pt x="751" y="2185"/>
                    <a:pt x="715" y="2554"/>
                  </a:cubicBezTo>
                  <a:cubicBezTo>
                    <a:pt x="703" y="2828"/>
                    <a:pt x="643" y="3066"/>
                    <a:pt x="536" y="3304"/>
                  </a:cubicBezTo>
                  <a:cubicBezTo>
                    <a:pt x="453" y="3435"/>
                    <a:pt x="334" y="3566"/>
                    <a:pt x="203" y="3674"/>
                  </a:cubicBezTo>
                  <a:cubicBezTo>
                    <a:pt x="84" y="3769"/>
                    <a:pt x="1" y="3828"/>
                    <a:pt x="1" y="3947"/>
                  </a:cubicBezTo>
                  <a:cubicBezTo>
                    <a:pt x="12" y="4031"/>
                    <a:pt x="84" y="4102"/>
                    <a:pt x="155" y="4150"/>
                  </a:cubicBezTo>
                  <a:cubicBezTo>
                    <a:pt x="405" y="4317"/>
                    <a:pt x="715" y="4507"/>
                    <a:pt x="834" y="4578"/>
                  </a:cubicBezTo>
                  <a:cubicBezTo>
                    <a:pt x="870" y="4900"/>
                    <a:pt x="1048" y="6222"/>
                    <a:pt x="1191" y="6519"/>
                  </a:cubicBezTo>
                  <a:cubicBezTo>
                    <a:pt x="1284" y="6675"/>
                    <a:pt x="1441" y="6776"/>
                    <a:pt x="1621" y="6776"/>
                  </a:cubicBezTo>
                  <a:cubicBezTo>
                    <a:pt x="1648" y="6776"/>
                    <a:pt x="1675" y="6774"/>
                    <a:pt x="1703" y="6769"/>
                  </a:cubicBezTo>
                  <a:cubicBezTo>
                    <a:pt x="2025" y="6745"/>
                    <a:pt x="2346" y="6662"/>
                    <a:pt x="2679" y="6579"/>
                  </a:cubicBezTo>
                  <a:cubicBezTo>
                    <a:pt x="3370" y="6364"/>
                    <a:pt x="4382" y="5614"/>
                    <a:pt x="4549" y="5340"/>
                  </a:cubicBezTo>
                  <a:cubicBezTo>
                    <a:pt x="4703" y="5055"/>
                    <a:pt x="4739" y="4126"/>
                    <a:pt x="4739" y="4019"/>
                  </a:cubicBezTo>
                  <a:cubicBezTo>
                    <a:pt x="4739" y="3983"/>
                    <a:pt x="4727" y="3947"/>
                    <a:pt x="4692" y="3924"/>
                  </a:cubicBezTo>
                  <a:cubicBezTo>
                    <a:pt x="4680" y="3912"/>
                    <a:pt x="2203" y="2292"/>
                    <a:pt x="2548" y="114"/>
                  </a:cubicBezTo>
                  <a:cubicBezTo>
                    <a:pt x="2548" y="78"/>
                    <a:pt x="2537" y="42"/>
                    <a:pt x="2501" y="18"/>
                  </a:cubicBezTo>
                  <a:cubicBezTo>
                    <a:pt x="2489" y="6"/>
                    <a:pt x="2471" y="1"/>
                    <a:pt x="245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780050" y="2192950"/>
              <a:ext cx="92600" cy="85750"/>
            </a:xfrm>
            <a:custGeom>
              <a:rect b="b" l="l" r="r" t="t"/>
              <a:pathLst>
                <a:path extrusionOk="0" h="3430" w="3704">
                  <a:moveTo>
                    <a:pt x="2870" y="1"/>
                  </a:moveTo>
                  <a:lnTo>
                    <a:pt x="501" y="2096"/>
                  </a:lnTo>
                  <a:lnTo>
                    <a:pt x="0" y="3430"/>
                  </a:lnTo>
                  <a:lnTo>
                    <a:pt x="3703" y="715"/>
                  </a:lnTo>
                  <a:lnTo>
                    <a:pt x="2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777375" y="2190125"/>
              <a:ext cx="98250" cy="91250"/>
            </a:xfrm>
            <a:custGeom>
              <a:rect b="b" l="l" r="r" t="t"/>
              <a:pathLst>
                <a:path extrusionOk="0" h="3650" w="3930">
                  <a:moveTo>
                    <a:pt x="2977" y="233"/>
                  </a:moveTo>
                  <a:lnTo>
                    <a:pt x="3632" y="804"/>
                  </a:lnTo>
                  <a:lnTo>
                    <a:pt x="334" y="3245"/>
                  </a:lnTo>
                  <a:lnTo>
                    <a:pt x="334" y="3245"/>
                  </a:lnTo>
                  <a:lnTo>
                    <a:pt x="703" y="2269"/>
                  </a:lnTo>
                  <a:lnTo>
                    <a:pt x="2977" y="233"/>
                  </a:lnTo>
                  <a:close/>
                  <a:moveTo>
                    <a:pt x="3005" y="1"/>
                  </a:moveTo>
                  <a:cubicBezTo>
                    <a:pt x="2980" y="1"/>
                    <a:pt x="2953" y="7"/>
                    <a:pt x="2929" y="19"/>
                  </a:cubicBezTo>
                  <a:lnTo>
                    <a:pt x="572" y="2138"/>
                  </a:lnTo>
                  <a:cubicBezTo>
                    <a:pt x="548" y="2150"/>
                    <a:pt x="536" y="2162"/>
                    <a:pt x="536" y="2174"/>
                  </a:cubicBezTo>
                  <a:lnTo>
                    <a:pt x="12" y="3519"/>
                  </a:lnTo>
                  <a:cubicBezTo>
                    <a:pt x="0" y="3567"/>
                    <a:pt x="0" y="3602"/>
                    <a:pt x="48" y="3638"/>
                  </a:cubicBezTo>
                  <a:cubicBezTo>
                    <a:pt x="60" y="3650"/>
                    <a:pt x="72" y="3650"/>
                    <a:pt x="107" y="3650"/>
                  </a:cubicBezTo>
                  <a:cubicBezTo>
                    <a:pt x="119" y="3650"/>
                    <a:pt x="155" y="3638"/>
                    <a:pt x="179" y="3626"/>
                  </a:cubicBezTo>
                  <a:lnTo>
                    <a:pt x="3882" y="900"/>
                  </a:lnTo>
                  <a:cubicBezTo>
                    <a:pt x="3917" y="888"/>
                    <a:pt x="3929" y="852"/>
                    <a:pt x="3929" y="828"/>
                  </a:cubicBezTo>
                  <a:cubicBezTo>
                    <a:pt x="3929" y="781"/>
                    <a:pt x="3929" y="745"/>
                    <a:pt x="3906" y="733"/>
                  </a:cubicBezTo>
                  <a:lnTo>
                    <a:pt x="3072" y="19"/>
                  </a:lnTo>
                  <a:cubicBezTo>
                    <a:pt x="3054" y="7"/>
                    <a:pt x="3030" y="1"/>
                    <a:pt x="3005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582275" y="2332250"/>
              <a:ext cx="466750" cy="184275"/>
            </a:xfrm>
            <a:custGeom>
              <a:rect b="b" l="l" r="r" t="t"/>
              <a:pathLst>
                <a:path extrusionOk="0" h="7371" w="18670">
                  <a:moveTo>
                    <a:pt x="1477" y="382"/>
                  </a:moveTo>
                  <a:lnTo>
                    <a:pt x="4073" y="4382"/>
                  </a:lnTo>
                  <a:cubicBezTo>
                    <a:pt x="4096" y="4406"/>
                    <a:pt x="4120" y="4430"/>
                    <a:pt x="4156" y="4430"/>
                  </a:cubicBezTo>
                  <a:cubicBezTo>
                    <a:pt x="4497" y="4452"/>
                    <a:pt x="4839" y="4463"/>
                    <a:pt x="5181" y="4463"/>
                  </a:cubicBezTo>
                  <a:cubicBezTo>
                    <a:pt x="5773" y="4463"/>
                    <a:pt x="6366" y="4431"/>
                    <a:pt x="6954" y="4371"/>
                  </a:cubicBezTo>
                  <a:cubicBezTo>
                    <a:pt x="8395" y="4204"/>
                    <a:pt x="13693" y="4109"/>
                    <a:pt x="13752" y="4109"/>
                  </a:cubicBezTo>
                  <a:cubicBezTo>
                    <a:pt x="13776" y="4097"/>
                    <a:pt x="13812" y="4097"/>
                    <a:pt x="13824" y="4073"/>
                  </a:cubicBezTo>
                  <a:lnTo>
                    <a:pt x="15860" y="1632"/>
                  </a:lnTo>
                  <a:cubicBezTo>
                    <a:pt x="15896" y="1608"/>
                    <a:pt x="15907" y="1596"/>
                    <a:pt x="15943" y="1596"/>
                  </a:cubicBezTo>
                  <a:cubicBezTo>
                    <a:pt x="15967" y="1596"/>
                    <a:pt x="16003" y="1608"/>
                    <a:pt x="16015" y="1632"/>
                  </a:cubicBezTo>
                  <a:cubicBezTo>
                    <a:pt x="16038" y="1656"/>
                    <a:pt x="16038" y="1704"/>
                    <a:pt x="16027" y="1727"/>
                  </a:cubicBezTo>
                  <a:lnTo>
                    <a:pt x="15431" y="2823"/>
                  </a:lnTo>
                  <a:cubicBezTo>
                    <a:pt x="15419" y="2835"/>
                    <a:pt x="15419" y="2847"/>
                    <a:pt x="15419" y="2858"/>
                  </a:cubicBezTo>
                  <a:cubicBezTo>
                    <a:pt x="15419" y="2918"/>
                    <a:pt x="15467" y="2966"/>
                    <a:pt x="15526" y="2966"/>
                  </a:cubicBezTo>
                  <a:lnTo>
                    <a:pt x="16598" y="2966"/>
                  </a:lnTo>
                  <a:cubicBezTo>
                    <a:pt x="16681" y="2966"/>
                    <a:pt x="16824" y="2954"/>
                    <a:pt x="17015" y="2942"/>
                  </a:cubicBezTo>
                  <a:cubicBezTo>
                    <a:pt x="17253" y="2910"/>
                    <a:pt x="17660" y="2873"/>
                    <a:pt x="17941" y="2873"/>
                  </a:cubicBezTo>
                  <a:cubicBezTo>
                    <a:pt x="18081" y="2873"/>
                    <a:pt x="18190" y="2882"/>
                    <a:pt x="18229" y="2906"/>
                  </a:cubicBezTo>
                  <a:cubicBezTo>
                    <a:pt x="18265" y="2918"/>
                    <a:pt x="18277" y="2954"/>
                    <a:pt x="18313" y="2966"/>
                  </a:cubicBezTo>
                  <a:cubicBezTo>
                    <a:pt x="18182" y="3025"/>
                    <a:pt x="18051" y="3073"/>
                    <a:pt x="17920" y="3097"/>
                  </a:cubicBezTo>
                  <a:cubicBezTo>
                    <a:pt x="17872" y="3097"/>
                    <a:pt x="17824" y="3120"/>
                    <a:pt x="17789" y="3132"/>
                  </a:cubicBezTo>
                  <a:cubicBezTo>
                    <a:pt x="17634" y="3180"/>
                    <a:pt x="17491" y="3216"/>
                    <a:pt x="17336" y="3251"/>
                  </a:cubicBezTo>
                  <a:cubicBezTo>
                    <a:pt x="17146" y="3311"/>
                    <a:pt x="16920" y="3359"/>
                    <a:pt x="16610" y="3454"/>
                  </a:cubicBezTo>
                  <a:cubicBezTo>
                    <a:pt x="16562" y="3478"/>
                    <a:pt x="16539" y="3513"/>
                    <a:pt x="16539" y="3561"/>
                  </a:cubicBezTo>
                  <a:cubicBezTo>
                    <a:pt x="16539" y="3609"/>
                    <a:pt x="16550" y="3632"/>
                    <a:pt x="16586" y="3668"/>
                  </a:cubicBezTo>
                  <a:cubicBezTo>
                    <a:pt x="16636" y="3713"/>
                    <a:pt x="16734" y="3733"/>
                    <a:pt x="16892" y="3733"/>
                  </a:cubicBezTo>
                  <a:cubicBezTo>
                    <a:pt x="17112" y="3733"/>
                    <a:pt x="17447" y="3695"/>
                    <a:pt x="17932" y="3632"/>
                  </a:cubicBezTo>
                  <a:cubicBezTo>
                    <a:pt x="18086" y="3609"/>
                    <a:pt x="18217" y="3597"/>
                    <a:pt x="18265" y="3597"/>
                  </a:cubicBezTo>
                  <a:lnTo>
                    <a:pt x="18289" y="3597"/>
                  </a:lnTo>
                  <a:cubicBezTo>
                    <a:pt x="18316" y="3597"/>
                    <a:pt x="18351" y="3589"/>
                    <a:pt x="18380" y="3589"/>
                  </a:cubicBezTo>
                  <a:cubicBezTo>
                    <a:pt x="18402" y="3589"/>
                    <a:pt x="18421" y="3593"/>
                    <a:pt x="18432" y="3609"/>
                  </a:cubicBezTo>
                  <a:cubicBezTo>
                    <a:pt x="18444" y="3609"/>
                    <a:pt x="18455" y="3620"/>
                    <a:pt x="18455" y="3632"/>
                  </a:cubicBezTo>
                  <a:cubicBezTo>
                    <a:pt x="18444" y="3668"/>
                    <a:pt x="18348" y="3728"/>
                    <a:pt x="17991" y="3799"/>
                  </a:cubicBezTo>
                  <a:cubicBezTo>
                    <a:pt x="17955" y="3811"/>
                    <a:pt x="17920" y="3835"/>
                    <a:pt x="17896" y="3835"/>
                  </a:cubicBezTo>
                  <a:cubicBezTo>
                    <a:pt x="17682" y="3894"/>
                    <a:pt x="17443" y="3954"/>
                    <a:pt x="17253" y="4013"/>
                  </a:cubicBezTo>
                  <a:cubicBezTo>
                    <a:pt x="17062" y="4049"/>
                    <a:pt x="16860" y="4109"/>
                    <a:pt x="16658" y="4168"/>
                  </a:cubicBezTo>
                  <a:cubicBezTo>
                    <a:pt x="16598" y="4192"/>
                    <a:pt x="16562" y="4251"/>
                    <a:pt x="16586" y="4287"/>
                  </a:cubicBezTo>
                  <a:cubicBezTo>
                    <a:pt x="16586" y="4347"/>
                    <a:pt x="16622" y="4382"/>
                    <a:pt x="16681" y="4382"/>
                  </a:cubicBezTo>
                  <a:cubicBezTo>
                    <a:pt x="16884" y="4371"/>
                    <a:pt x="17098" y="4335"/>
                    <a:pt x="17312" y="4311"/>
                  </a:cubicBezTo>
                  <a:cubicBezTo>
                    <a:pt x="17503" y="4263"/>
                    <a:pt x="17693" y="4251"/>
                    <a:pt x="17896" y="4228"/>
                  </a:cubicBezTo>
                  <a:cubicBezTo>
                    <a:pt x="17967" y="4216"/>
                    <a:pt x="18027" y="4216"/>
                    <a:pt x="18086" y="4204"/>
                  </a:cubicBezTo>
                  <a:cubicBezTo>
                    <a:pt x="18158" y="4192"/>
                    <a:pt x="18253" y="4192"/>
                    <a:pt x="18324" y="4192"/>
                  </a:cubicBezTo>
                  <a:cubicBezTo>
                    <a:pt x="18372" y="4192"/>
                    <a:pt x="18384" y="4204"/>
                    <a:pt x="18384" y="4216"/>
                  </a:cubicBezTo>
                  <a:cubicBezTo>
                    <a:pt x="18384" y="4228"/>
                    <a:pt x="18348" y="4263"/>
                    <a:pt x="18289" y="4287"/>
                  </a:cubicBezTo>
                  <a:cubicBezTo>
                    <a:pt x="18110" y="4347"/>
                    <a:pt x="17955" y="4394"/>
                    <a:pt x="17777" y="4406"/>
                  </a:cubicBezTo>
                  <a:lnTo>
                    <a:pt x="17598" y="4442"/>
                  </a:lnTo>
                  <a:cubicBezTo>
                    <a:pt x="17431" y="4466"/>
                    <a:pt x="17265" y="4490"/>
                    <a:pt x="17134" y="4502"/>
                  </a:cubicBezTo>
                  <a:cubicBezTo>
                    <a:pt x="16991" y="4513"/>
                    <a:pt x="16836" y="4525"/>
                    <a:pt x="16658" y="4561"/>
                  </a:cubicBezTo>
                  <a:cubicBezTo>
                    <a:pt x="16598" y="4573"/>
                    <a:pt x="16562" y="4621"/>
                    <a:pt x="16562" y="4680"/>
                  </a:cubicBezTo>
                  <a:cubicBezTo>
                    <a:pt x="16562" y="4728"/>
                    <a:pt x="16610" y="4763"/>
                    <a:pt x="16669" y="4763"/>
                  </a:cubicBezTo>
                  <a:cubicBezTo>
                    <a:pt x="16800" y="4763"/>
                    <a:pt x="16908" y="4787"/>
                    <a:pt x="17027" y="4787"/>
                  </a:cubicBezTo>
                  <a:lnTo>
                    <a:pt x="17503" y="4787"/>
                  </a:lnTo>
                  <a:cubicBezTo>
                    <a:pt x="17556" y="4775"/>
                    <a:pt x="17604" y="4769"/>
                    <a:pt x="17652" y="4769"/>
                  </a:cubicBezTo>
                  <a:cubicBezTo>
                    <a:pt x="17699" y="4769"/>
                    <a:pt x="17747" y="4775"/>
                    <a:pt x="17801" y="4787"/>
                  </a:cubicBezTo>
                  <a:cubicBezTo>
                    <a:pt x="17574" y="4859"/>
                    <a:pt x="17360" y="4906"/>
                    <a:pt x="17122" y="4918"/>
                  </a:cubicBezTo>
                  <a:cubicBezTo>
                    <a:pt x="16931" y="4930"/>
                    <a:pt x="16765" y="4942"/>
                    <a:pt x="16586" y="4978"/>
                  </a:cubicBezTo>
                  <a:cubicBezTo>
                    <a:pt x="16360" y="5002"/>
                    <a:pt x="16122" y="5037"/>
                    <a:pt x="15896" y="5037"/>
                  </a:cubicBezTo>
                  <a:cubicBezTo>
                    <a:pt x="15872" y="5037"/>
                    <a:pt x="15693" y="5025"/>
                    <a:pt x="15550" y="5002"/>
                  </a:cubicBezTo>
                  <a:cubicBezTo>
                    <a:pt x="15360" y="4978"/>
                    <a:pt x="15241" y="4978"/>
                    <a:pt x="15181" y="4978"/>
                  </a:cubicBezTo>
                  <a:lnTo>
                    <a:pt x="13883" y="5002"/>
                  </a:lnTo>
                  <a:cubicBezTo>
                    <a:pt x="13883" y="5002"/>
                    <a:pt x="13872" y="4990"/>
                    <a:pt x="13860" y="4990"/>
                  </a:cubicBezTo>
                  <a:cubicBezTo>
                    <a:pt x="13849" y="4988"/>
                    <a:pt x="13839" y="4987"/>
                    <a:pt x="13829" y="4987"/>
                  </a:cubicBezTo>
                  <a:cubicBezTo>
                    <a:pt x="13781" y="4987"/>
                    <a:pt x="13736" y="5010"/>
                    <a:pt x="13717" y="5049"/>
                  </a:cubicBezTo>
                  <a:cubicBezTo>
                    <a:pt x="13550" y="5180"/>
                    <a:pt x="12205" y="5621"/>
                    <a:pt x="9740" y="6311"/>
                  </a:cubicBezTo>
                  <a:lnTo>
                    <a:pt x="9383" y="6418"/>
                  </a:lnTo>
                  <a:cubicBezTo>
                    <a:pt x="7922" y="6851"/>
                    <a:pt x="6605" y="7151"/>
                    <a:pt x="5269" y="7151"/>
                  </a:cubicBezTo>
                  <a:cubicBezTo>
                    <a:pt x="4765" y="7151"/>
                    <a:pt x="4258" y="7108"/>
                    <a:pt x="3739" y="7014"/>
                  </a:cubicBezTo>
                  <a:cubicBezTo>
                    <a:pt x="3144" y="6907"/>
                    <a:pt x="1060" y="4871"/>
                    <a:pt x="227" y="4037"/>
                  </a:cubicBezTo>
                  <a:lnTo>
                    <a:pt x="1477" y="382"/>
                  </a:lnTo>
                  <a:close/>
                  <a:moveTo>
                    <a:pt x="1418" y="1"/>
                  </a:moveTo>
                  <a:cubicBezTo>
                    <a:pt x="1370" y="25"/>
                    <a:pt x="1334" y="37"/>
                    <a:pt x="1322" y="84"/>
                  </a:cubicBezTo>
                  <a:lnTo>
                    <a:pt x="1" y="4037"/>
                  </a:lnTo>
                  <a:cubicBezTo>
                    <a:pt x="1" y="4073"/>
                    <a:pt x="1" y="4109"/>
                    <a:pt x="25" y="4144"/>
                  </a:cubicBezTo>
                  <a:cubicBezTo>
                    <a:pt x="156" y="4275"/>
                    <a:pt x="2918" y="7085"/>
                    <a:pt x="3704" y="7240"/>
                  </a:cubicBezTo>
                  <a:cubicBezTo>
                    <a:pt x="4227" y="7323"/>
                    <a:pt x="4763" y="7371"/>
                    <a:pt x="5287" y="7371"/>
                  </a:cubicBezTo>
                  <a:cubicBezTo>
                    <a:pt x="6621" y="7371"/>
                    <a:pt x="7978" y="7073"/>
                    <a:pt x="9419" y="6645"/>
                  </a:cubicBezTo>
                  <a:cubicBezTo>
                    <a:pt x="9466" y="6633"/>
                    <a:pt x="9597" y="6585"/>
                    <a:pt x="9776" y="6537"/>
                  </a:cubicBezTo>
                  <a:cubicBezTo>
                    <a:pt x="12729" y="5704"/>
                    <a:pt x="13574" y="5394"/>
                    <a:pt x="13812" y="5240"/>
                  </a:cubicBezTo>
                  <a:lnTo>
                    <a:pt x="15169" y="5216"/>
                  </a:lnTo>
                  <a:lnTo>
                    <a:pt x="15515" y="5240"/>
                  </a:lnTo>
                  <a:cubicBezTo>
                    <a:pt x="15729" y="5264"/>
                    <a:pt x="15836" y="5275"/>
                    <a:pt x="15872" y="5275"/>
                  </a:cubicBezTo>
                  <a:cubicBezTo>
                    <a:pt x="16098" y="5275"/>
                    <a:pt x="16336" y="5240"/>
                    <a:pt x="16586" y="5216"/>
                  </a:cubicBezTo>
                  <a:cubicBezTo>
                    <a:pt x="16765" y="5180"/>
                    <a:pt x="16931" y="5156"/>
                    <a:pt x="17098" y="5156"/>
                  </a:cubicBezTo>
                  <a:cubicBezTo>
                    <a:pt x="17122" y="5156"/>
                    <a:pt x="17967" y="5097"/>
                    <a:pt x="18027" y="4847"/>
                  </a:cubicBezTo>
                  <a:cubicBezTo>
                    <a:pt x="18039" y="4787"/>
                    <a:pt x="18027" y="4704"/>
                    <a:pt x="17908" y="4632"/>
                  </a:cubicBezTo>
                  <a:lnTo>
                    <a:pt x="17872" y="4621"/>
                  </a:lnTo>
                  <a:cubicBezTo>
                    <a:pt x="18039" y="4585"/>
                    <a:pt x="18205" y="4561"/>
                    <a:pt x="18348" y="4502"/>
                  </a:cubicBezTo>
                  <a:cubicBezTo>
                    <a:pt x="18491" y="4454"/>
                    <a:pt x="18574" y="4335"/>
                    <a:pt x="18563" y="4204"/>
                  </a:cubicBezTo>
                  <a:cubicBezTo>
                    <a:pt x="18527" y="4085"/>
                    <a:pt x="18420" y="3990"/>
                    <a:pt x="18313" y="3990"/>
                  </a:cubicBezTo>
                  <a:cubicBezTo>
                    <a:pt x="18284" y="3986"/>
                    <a:pt x="18255" y="3985"/>
                    <a:pt x="18227" y="3985"/>
                  </a:cubicBezTo>
                  <a:cubicBezTo>
                    <a:pt x="18153" y="3985"/>
                    <a:pt x="18081" y="3995"/>
                    <a:pt x="18022" y="4011"/>
                  </a:cubicBezTo>
                  <a:lnTo>
                    <a:pt x="18022" y="4011"/>
                  </a:lnTo>
                  <a:cubicBezTo>
                    <a:pt x="18317" y="3929"/>
                    <a:pt x="18575" y="3869"/>
                    <a:pt x="18634" y="3692"/>
                  </a:cubicBezTo>
                  <a:cubicBezTo>
                    <a:pt x="18670" y="3609"/>
                    <a:pt x="18634" y="3513"/>
                    <a:pt x="18574" y="3454"/>
                  </a:cubicBezTo>
                  <a:cubicBezTo>
                    <a:pt x="18515" y="3394"/>
                    <a:pt x="18421" y="3368"/>
                    <a:pt x="18330" y="3368"/>
                  </a:cubicBezTo>
                  <a:cubicBezTo>
                    <a:pt x="18312" y="3368"/>
                    <a:pt x="18294" y="3369"/>
                    <a:pt x="18277" y="3370"/>
                  </a:cubicBezTo>
                  <a:lnTo>
                    <a:pt x="18253" y="3370"/>
                  </a:lnTo>
                  <a:cubicBezTo>
                    <a:pt x="18205" y="3370"/>
                    <a:pt x="18098" y="3382"/>
                    <a:pt x="17908" y="3418"/>
                  </a:cubicBezTo>
                  <a:cubicBezTo>
                    <a:pt x="17741" y="3430"/>
                    <a:pt x="17443" y="3478"/>
                    <a:pt x="17181" y="3489"/>
                  </a:cubicBezTo>
                  <a:lnTo>
                    <a:pt x="17372" y="3442"/>
                  </a:lnTo>
                  <a:cubicBezTo>
                    <a:pt x="17515" y="3418"/>
                    <a:pt x="17682" y="3370"/>
                    <a:pt x="17836" y="3323"/>
                  </a:cubicBezTo>
                  <a:lnTo>
                    <a:pt x="17955" y="3299"/>
                  </a:lnTo>
                  <a:cubicBezTo>
                    <a:pt x="18217" y="3239"/>
                    <a:pt x="18455" y="3144"/>
                    <a:pt x="18491" y="3001"/>
                  </a:cubicBezTo>
                  <a:cubicBezTo>
                    <a:pt x="18515" y="2847"/>
                    <a:pt x="18372" y="2763"/>
                    <a:pt x="18324" y="2727"/>
                  </a:cubicBezTo>
                  <a:cubicBezTo>
                    <a:pt x="18249" y="2674"/>
                    <a:pt x="18101" y="2654"/>
                    <a:pt x="17900" y="2654"/>
                  </a:cubicBezTo>
                  <a:cubicBezTo>
                    <a:pt x="17657" y="2654"/>
                    <a:pt x="17338" y="2683"/>
                    <a:pt x="16979" y="2716"/>
                  </a:cubicBezTo>
                  <a:cubicBezTo>
                    <a:pt x="16800" y="2727"/>
                    <a:pt x="16658" y="2739"/>
                    <a:pt x="16586" y="2739"/>
                  </a:cubicBezTo>
                  <a:lnTo>
                    <a:pt x="15693" y="2739"/>
                  </a:lnTo>
                  <a:lnTo>
                    <a:pt x="16193" y="1811"/>
                  </a:lnTo>
                  <a:cubicBezTo>
                    <a:pt x="16253" y="1704"/>
                    <a:pt x="16241" y="1549"/>
                    <a:pt x="16146" y="1465"/>
                  </a:cubicBezTo>
                  <a:cubicBezTo>
                    <a:pt x="16086" y="1394"/>
                    <a:pt x="16015" y="1358"/>
                    <a:pt x="15931" y="1358"/>
                  </a:cubicBezTo>
                  <a:cubicBezTo>
                    <a:pt x="15848" y="1370"/>
                    <a:pt x="15765" y="1406"/>
                    <a:pt x="15705" y="1465"/>
                  </a:cubicBezTo>
                  <a:lnTo>
                    <a:pt x="13693" y="3870"/>
                  </a:lnTo>
                  <a:cubicBezTo>
                    <a:pt x="13157" y="3894"/>
                    <a:pt x="8287" y="3966"/>
                    <a:pt x="6918" y="4132"/>
                  </a:cubicBezTo>
                  <a:cubicBezTo>
                    <a:pt x="6353" y="4193"/>
                    <a:pt x="5783" y="4224"/>
                    <a:pt x="5211" y="4224"/>
                  </a:cubicBezTo>
                  <a:cubicBezTo>
                    <a:pt x="4879" y="4224"/>
                    <a:pt x="4547" y="4214"/>
                    <a:pt x="4216" y="4192"/>
                  </a:cubicBezTo>
                  <a:lnTo>
                    <a:pt x="1513" y="49"/>
                  </a:lnTo>
                  <a:cubicBezTo>
                    <a:pt x="1489" y="25"/>
                    <a:pt x="1453" y="1"/>
                    <a:pt x="141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41850" y="2401025"/>
              <a:ext cx="33075" cy="40800"/>
            </a:xfrm>
            <a:custGeom>
              <a:rect b="b" l="l" r="r" t="t"/>
              <a:pathLst>
                <a:path extrusionOk="0" h="1632" w="1323">
                  <a:moveTo>
                    <a:pt x="1108" y="0"/>
                  </a:moveTo>
                  <a:cubicBezTo>
                    <a:pt x="1048" y="24"/>
                    <a:pt x="1024" y="72"/>
                    <a:pt x="1024" y="131"/>
                  </a:cubicBezTo>
                  <a:cubicBezTo>
                    <a:pt x="1024" y="131"/>
                    <a:pt x="1108" y="917"/>
                    <a:pt x="1108" y="1179"/>
                  </a:cubicBezTo>
                  <a:cubicBezTo>
                    <a:pt x="1096" y="1262"/>
                    <a:pt x="655" y="1393"/>
                    <a:pt x="96" y="1417"/>
                  </a:cubicBezTo>
                  <a:cubicBezTo>
                    <a:pt x="36" y="1417"/>
                    <a:pt x="0" y="1465"/>
                    <a:pt x="0" y="1524"/>
                  </a:cubicBezTo>
                  <a:cubicBezTo>
                    <a:pt x="0" y="1584"/>
                    <a:pt x="36" y="1631"/>
                    <a:pt x="96" y="1631"/>
                  </a:cubicBezTo>
                  <a:cubicBezTo>
                    <a:pt x="489" y="1620"/>
                    <a:pt x="1322" y="1524"/>
                    <a:pt x="1322" y="1179"/>
                  </a:cubicBezTo>
                  <a:cubicBezTo>
                    <a:pt x="1322" y="893"/>
                    <a:pt x="1227" y="131"/>
                    <a:pt x="1227" y="96"/>
                  </a:cubicBezTo>
                  <a:cubicBezTo>
                    <a:pt x="1215" y="36"/>
                    <a:pt x="1167" y="0"/>
                    <a:pt x="110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585250" y="2334950"/>
              <a:ext cx="343525" cy="178750"/>
            </a:xfrm>
            <a:custGeom>
              <a:rect b="b" l="l" r="r" t="t"/>
              <a:pathLst>
                <a:path extrusionOk="0" h="7150" w="13741">
                  <a:moveTo>
                    <a:pt x="1310" y="0"/>
                  </a:moveTo>
                  <a:lnTo>
                    <a:pt x="1" y="3965"/>
                  </a:lnTo>
                  <a:cubicBezTo>
                    <a:pt x="1" y="3965"/>
                    <a:pt x="2846" y="6882"/>
                    <a:pt x="3620" y="7013"/>
                  </a:cubicBezTo>
                  <a:cubicBezTo>
                    <a:pt x="4148" y="7108"/>
                    <a:pt x="4664" y="7150"/>
                    <a:pt x="5171" y="7150"/>
                  </a:cubicBezTo>
                  <a:cubicBezTo>
                    <a:pt x="6576" y="7150"/>
                    <a:pt x="7924" y="6829"/>
                    <a:pt x="9323" y="6418"/>
                  </a:cubicBezTo>
                  <a:cubicBezTo>
                    <a:pt x="9562" y="6346"/>
                    <a:pt x="11455" y="5822"/>
                    <a:pt x="12693" y="5417"/>
                  </a:cubicBezTo>
                  <a:lnTo>
                    <a:pt x="13693" y="5036"/>
                  </a:lnTo>
                  <a:cubicBezTo>
                    <a:pt x="13729" y="5013"/>
                    <a:pt x="13741" y="5001"/>
                    <a:pt x="13741" y="4989"/>
                  </a:cubicBezTo>
                  <a:lnTo>
                    <a:pt x="13645" y="3882"/>
                  </a:lnTo>
                  <a:cubicBezTo>
                    <a:pt x="13645" y="3882"/>
                    <a:pt x="8288" y="3965"/>
                    <a:pt x="6847" y="4143"/>
                  </a:cubicBezTo>
                  <a:cubicBezTo>
                    <a:pt x="6273" y="4194"/>
                    <a:pt x="5703" y="4227"/>
                    <a:pt x="5138" y="4227"/>
                  </a:cubicBezTo>
                  <a:cubicBezTo>
                    <a:pt x="4765" y="4227"/>
                    <a:pt x="4394" y="4212"/>
                    <a:pt x="4025" y="4179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582275" y="2332250"/>
              <a:ext cx="348300" cy="184275"/>
            </a:xfrm>
            <a:custGeom>
              <a:rect b="b" l="l" r="r" t="t"/>
              <a:pathLst>
                <a:path extrusionOk="0" h="7371" w="13932">
                  <a:moveTo>
                    <a:pt x="1465" y="346"/>
                  </a:moveTo>
                  <a:lnTo>
                    <a:pt x="4061" y="4347"/>
                  </a:lnTo>
                  <a:cubicBezTo>
                    <a:pt x="4085" y="4382"/>
                    <a:pt x="4108" y="4394"/>
                    <a:pt x="4144" y="4394"/>
                  </a:cubicBezTo>
                  <a:cubicBezTo>
                    <a:pt x="4507" y="4418"/>
                    <a:pt x="4872" y="4430"/>
                    <a:pt x="5238" y="4430"/>
                  </a:cubicBezTo>
                  <a:cubicBezTo>
                    <a:pt x="5807" y="4430"/>
                    <a:pt x="6377" y="4400"/>
                    <a:pt x="6942" y="4335"/>
                  </a:cubicBezTo>
                  <a:cubicBezTo>
                    <a:pt x="8264" y="4168"/>
                    <a:pt x="12907" y="4097"/>
                    <a:pt x="13633" y="4085"/>
                  </a:cubicBezTo>
                  <a:lnTo>
                    <a:pt x="13705" y="5049"/>
                  </a:lnTo>
                  <a:lnTo>
                    <a:pt x="12752" y="5418"/>
                  </a:lnTo>
                  <a:cubicBezTo>
                    <a:pt x="11800" y="5740"/>
                    <a:pt x="10419" y="6121"/>
                    <a:pt x="9752" y="6311"/>
                  </a:cubicBezTo>
                  <a:lnTo>
                    <a:pt x="9383" y="6418"/>
                  </a:lnTo>
                  <a:cubicBezTo>
                    <a:pt x="7922" y="6851"/>
                    <a:pt x="6605" y="7151"/>
                    <a:pt x="5269" y="7151"/>
                  </a:cubicBezTo>
                  <a:cubicBezTo>
                    <a:pt x="4765" y="7151"/>
                    <a:pt x="4258" y="7108"/>
                    <a:pt x="3739" y="7014"/>
                  </a:cubicBezTo>
                  <a:cubicBezTo>
                    <a:pt x="3144" y="6907"/>
                    <a:pt x="1060" y="4871"/>
                    <a:pt x="227" y="4037"/>
                  </a:cubicBezTo>
                  <a:lnTo>
                    <a:pt x="1465" y="346"/>
                  </a:lnTo>
                  <a:close/>
                  <a:moveTo>
                    <a:pt x="1418" y="1"/>
                  </a:moveTo>
                  <a:cubicBezTo>
                    <a:pt x="1370" y="25"/>
                    <a:pt x="1334" y="37"/>
                    <a:pt x="1322" y="84"/>
                  </a:cubicBezTo>
                  <a:lnTo>
                    <a:pt x="1" y="4037"/>
                  </a:lnTo>
                  <a:cubicBezTo>
                    <a:pt x="1" y="4073"/>
                    <a:pt x="1" y="4109"/>
                    <a:pt x="25" y="4144"/>
                  </a:cubicBezTo>
                  <a:cubicBezTo>
                    <a:pt x="156" y="4275"/>
                    <a:pt x="2918" y="7085"/>
                    <a:pt x="3704" y="7240"/>
                  </a:cubicBezTo>
                  <a:cubicBezTo>
                    <a:pt x="4227" y="7323"/>
                    <a:pt x="4763" y="7371"/>
                    <a:pt x="5287" y="7371"/>
                  </a:cubicBezTo>
                  <a:cubicBezTo>
                    <a:pt x="6621" y="7371"/>
                    <a:pt x="7978" y="7073"/>
                    <a:pt x="9454" y="6633"/>
                  </a:cubicBezTo>
                  <a:cubicBezTo>
                    <a:pt x="9502" y="6609"/>
                    <a:pt x="9633" y="6573"/>
                    <a:pt x="9811" y="6526"/>
                  </a:cubicBezTo>
                  <a:cubicBezTo>
                    <a:pt x="10478" y="6335"/>
                    <a:pt x="11859" y="5930"/>
                    <a:pt x="12836" y="5621"/>
                  </a:cubicBezTo>
                  <a:lnTo>
                    <a:pt x="13824" y="5216"/>
                  </a:lnTo>
                  <a:lnTo>
                    <a:pt x="13848" y="5204"/>
                  </a:lnTo>
                  <a:cubicBezTo>
                    <a:pt x="13907" y="5168"/>
                    <a:pt x="13931" y="5121"/>
                    <a:pt x="13931" y="5061"/>
                  </a:cubicBezTo>
                  <a:lnTo>
                    <a:pt x="13848" y="3966"/>
                  </a:lnTo>
                  <a:cubicBezTo>
                    <a:pt x="13848" y="3918"/>
                    <a:pt x="13800" y="3870"/>
                    <a:pt x="13741" y="3870"/>
                  </a:cubicBezTo>
                  <a:cubicBezTo>
                    <a:pt x="13693" y="3870"/>
                    <a:pt x="8371" y="3966"/>
                    <a:pt x="6918" y="4132"/>
                  </a:cubicBezTo>
                  <a:cubicBezTo>
                    <a:pt x="6353" y="4193"/>
                    <a:pt x="5783" y="4224"/>
                    <a:pt x="5211" y="4224"/>
                  </a:cubicBezTo>
                  <a:cubicBezTo>
                    <a:pt x="4879" y="4224"/>
                    <a:pt x="4547" y="4214"/>
                    <a:pt x="4216" y="4192"/>
                  </a:cubicBezTo>
                  <a:lnTo>
                    <a:pt x="1513" y="49"/>
                  </a:lnTo>
                  <a:cubicBezTo>
                    <a:pt x="1489" y="25"/>
                    <a:pt x="1453" y="1"/>
                    <a:pt x="141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619500" y="2406675"/>
              <a:ext cx="150025" cy="99750"/>
            </a:xfrm>
            <a:custGeom>
              <a:rect b="b" l="l" r="r" t="t"/>
              <a:pathLst>
                <a:path extrusionOk="0" h="3990" w="6001">
                  <a:moveTo>
                    <a:pt x="286" y="1"/>
                  </a:moveTo>
                  <a:lnTo>
                    <a:pt x="0" y="1108"/>
                  </a:lnTo>
                  <a:cubicBezTo>
                    <a:pt x="0" y="1108"/>
                    <a:pt x="1500" y="3310"/>
                    <a:pt x="2000" y="3656"/>
                  </a:cubicBezTo>
                  <a:cubicBezTo>
                    <a:pt x="2488" y="3989"/>
                    <a:pt x="5370" y="3989"/>
                    <a:pt x="5370" y="3989"/>
                  </a:cubicBezTo>
                  <a:lnTo>
                    <a:pt x="6001" y="2346"/>
                  </a:lnTo>
                  <a:cubicBezTo>
                    <a:pt x="6001" y="2346"/>
                    <a:pt x="2143" y="2263"/>
                    <a:pt x="1726" y="2132"/>
                  </a:cubicBezTo>
                  <a:cubicBezTo>
                    <a:pt x="1310" y="2001"/>
                    <a:pt x="1726" y="2132"/>
                    <a:pt x="2143" y="1870"/>
                  </a:cubicBezTo>
                  <a:cubicBezTo>
                    <a:pt x="2560" y="1596"/>
                    <a:pt x="286" y="1"/>
                    <a:pt x="286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619500" y="2406675"/>
              <a:ext cx="150025" cy="99750"/>
            </a:xfrm>
            <a:custGeom>
              <a:rect b="b" l="l" r="r" t="t"/>
              <a:pathLst>
                <a:path extrusionOk="0" h="3990" w="6001">
                  <a:moveTo>
                    <a:pt x="286" y="1"/>
                  </a:moveTo>
                  <a:lnTo>
                    <a:pt x="0" y="1108"/>
                  </a:lnTo>
                  <a:cubicBezTo>
                    <a:pt x="0" y="1108"/>
                    <a:pt x="1500" y="3310"/>
                    <a:pt x="2000" y="3656"/>
                  </a:cubicBezTo>
                  <a:cubicBezTo>
                    <a:pt x="2488" y="3989"/>
                    <a:pt x="5370" y="3989"/>
                    <a:pt x="5370" y="3989"/>
                  </a:cubicBezTo>
                  <a:lnTo>
                    <a:pt x="6001" y="2346"/>
                  </a:lnTo>
                  <a:cubicBezTo>
                    <a:pt x="6001" y="2346"/>
                    <a:pt x="2143" y="2263"/>
                    <a:pt x="1726" y="2132"/>
                  </a:cubicBezTo>
                  <a:cubicBezTo>
                    <a:pt x="1310" y="2001"/>
                    <a:pt x="1726" y="2132"/>
                    <a:pt x="2143" y="1870"/>
                  </a:cubicBezTo>
                  <a:cubicBezTo>
                    <a:pt x="2560" y="1596"/>
                    <a:pt x="28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756100" y="2012275"/>
              <a:ext cx="784650" cy="918000"/>
            </a:xfrm>
            <a:custGeom>
              <a:rect b="b" l="l" r="r" t="t"/>
              <a:pathLst>
                <a:path extrusionOk="0" h="36720" w="31386">
                  <a:moveTo>
                    <a:pt x="1715" y="1"/>
                  </a:moveTo>
                  <a:cubicBezTo>
                    <a:pt x="763" y="1"/>
                    <a:pt x="1" y="763"/>
                    <a:pt x="1" y="1715"/>
                  </a:cubicBezTo>
                  <a:lnTo>
                    <a:pt x="1" y="35005"/>
                  </a:lnTo>
                  <a:cubicBezTo>
                    <a:pt x="1" y="35946"/>
                    <a:pt x="763" y="36720"/>
                    <a:pt x="1715" y="36720"/>
                  </a:cubicBezTo>
                  <a:lnTo>
                    <a:pt x="29671" y="36720"/>
                  </a:lnTo>
                  <a:cubicBezTo>
                    <a:pt x="30612" y="36720"/>
                    <a:pt x="31386" y="35958"/>
                    <a:pt x="31386" y="35005"/>
                  </a:cubicBezTo>
                  <a:lnTo>
                    <a:pt x="31386" y="1715"/>
                  </a:lnTo>
                  <a:cubicBezTo>
                    <a:pt x="31386" y="775"/>
                    <a:pt x="30624" y="1"/>
                    <a:pt x="29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753425" y="2009900"/>
              <a:ext cx="790000" cy="923050"/>
            </a:xfrm>
            <a:custGeom>
              <a:rect b="b" l="l" r="r" t="t"/>
              <a:pathLst>
                <a:path extrusionOk="0" h="36922" w="31600">
                  <a:moveTo>
                    <a:pt x="29778" y="203"/>
                  </a:moveTo>
                  <a:cubicBezTo>
                    <a:pt x="30671" y="203"/>
                    <a:pt x="31386" y="917"/>
                    <a:pt x="31386" y="1810"/>
                  </a:cubicBezTo>
                  <a:lnTo>
                    <a:pt x="31386" y="35100"/>
                  </a:lnTo>
                  <a:cubicBezTo>
                    <a:pt x="31386" y="35981"/>
                    <a:pt x="30671" y="36707"/>
                    <a:pt x="29778" y="36707"/>
                  </a:cubicBezTo>
                  <a:lnTo>
                    <a:pt x="1822" y="36707"/>
                  </a:lnTo>
                  <a:cubicBezTo>
                    <a:pt x="930" y="36707"/>
                    <a:pt x="215" y="35993"/>
                    <a:pt x="215" y="35100"/>
                  </a:cubicBezTo>
                  <a:lnTo>
                    <a:pt x="215" y="1810"/>
                  </a:lnTo>
                  <a:cubicBezTo>
                    <a:pt x="215" y="929"/>
                    <a:pt x="930" y="203"/>
                    <a:pt x="1822" y="203"/>
                  </a:cubicBezTo>
                  <a:close/>
                  <a:moveTo>
                    <a:pt x="1822" y="1"/>
                  </a:moveTo>
                  <a:cubicBezTo>
                    <a:pt x="822" y="1"/>
                    <a:pt x="1" y="810"/>
                    <a:pt x="1" y="1810"/>
                  </a:cubicBezTo>
                  <a:lnTo>
                    <a:pt x="1" y="35100"/>
                  </a:lnTo>
                  <a:cubicBezTo>
                    <a:pt x="1" y="36100"/>
                    <a:pt x="822" y="36922"/>
                    <a:pt x="1822" y="36922"/>
                  </a:cubicBezTo>
                  <a:lnTo>
                    <a:pt x="29778" y="36922"/>
                  </a:lnTo>
                  <a:cubicBezTo>
                    <a:pt x="30778" y="36922"/>
                    <a:pt x="31600" y="36112"/>
                    <a:pt x="31600" y="35100"/>
                  </a:cubicBezTo>
                  <a:lnTo>
                    <a:pt x="31600" y="1810"/>
                  </a:lnTo>
                  <a:cubicBezTo>
                    <a:pt x="31600" y="810"/>
                    <a:pt x="30778" y="1"/>
                    <a:pt x="2977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924875" y="2174750"/>
              <a:ext cx="42600" cy="34000"/>
            </a:xfrm>
            <a:custGeom>
              <a:rect b="b" l="l" r="r" t="t"/>
              <a:pathLst>
                <a:path extrusionOk="0" h="1360" w="1704">
                  <a:moveTo>
                    <a:pt x="127" y="1"/>
                  </a:moveTo>
                  <a:cubicBezTo>
                    <a:pt x="97" y="1"/>
                    <a:pt x="68" y="13"/>
                    <a:pt x="48" y="38"/>
                  </a:cubicBezTo>
                  <a:cubicBezTo>
                    <a:pt x="1" y="86"/>
                    <a:pt x="25" y="157"/>
                    <a:pt x="60" y="193"/>
                  </a:cubicBezTo>
                  <a:lnTo>
                    <a:pt x="1525" y="1336"/>
                  </a:lnTo>
                  <a:cubicBezTo>
                    <a:pt x="1537" y="1348"/>
                    <a:pt x="1549" y="1360"/>
                    <a:pt x="1584" y="1360"/>
                  </a:cubicBezTo>
                  <a:cubicBezTo>
                    <a:pt x="1608" y="1360"/>
                    <a:pt x="1632" y="1348"/>
                    <a:pt x="1656" y="1324"/>
                  </a:cubicBezTo>
                  <a:cubicBezTo>
                    <a:pt x="1703" y="1277"/>
                    <a:pt x="1692" y="1205"/>
                    <a:pt x="1644" y="1169"/>
                  </a:cubicBezTo>
                  <a:lnTo>
                    <a:pt x="203" y="26"/>
                  </a:lnTo>
                  <a:cubicBezTo>
                    <a:pt x="181" y="10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97800" y="2144750"/>
              <a:ext cx="18775" cy="24550"/>
            </a:xfrm>
            <a:custGeom>
              <a:rect b="b" l="l" r="r" t="t"/>
              <a:pathLst>
                <a:path extrusionOk="0" h="982" w="751">
                  <a:moveTo>
                    <a:pt x="114" y="0"/>
                  </a:moveTo>
                  <a:cubicBezTo>
                    <a:pt x="95" y="0"/>
                    <a:pt x="76" y="4"/>
                    <a:pt x="60" y="12"/>
                  </a:cubicBezTo>
                  <a:cubicBezTo>
                    <a:pt x="25" y="48"/>
                    <a:pt x="1" y="119"/>
                    <a:pt x="37" y="167"/>
                  </a:cubicBezTo>
                  <a:lnTo>
                    <a:pt x="537" y="929"/>
                  </a:lnTo>
                  <a:cubicBezTo>
                    <a:pt x="572" y="953"/>
                    <a:pt x="596" y="976"/>
                    <a:pt x="632" y="976"/>
                  </a:cubicBezTo>
                  <a:cubicBezTo>
                    <a:pt x="635" y="980"/>
                    <a:pt x="638" y="981"/>
                    <a:pt x="642" y="981"/>
                  </a:cubicBezTo>
                  <a:cubicBezTo>
                    <a:pt x="652" y="981"/>
                    <a:pt x="665" y="970"/>
                    <a:pt x="691" y="953"/>
                  </a:cubicBezTo>
                  <a:cubicBezTo>
                    <a:pt x="739" y="905"/>
                    <a:pt x="751" y="857"/>
                    <a:pt x="715" y="810"/>
                  </a:cubicBezTo>
                  <a:lnTo>
                    <a:pt x="215" y="48"/>
                  </a:lnTo>
                  <a:cubicBezTo>
                    <a:pt x="191" y="16"/>
                    <a:pt x="152" y="0"/>
                    <a:pt x="11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062700" y="2099000"/>
              <a:ext cx="17000" cy="40400"/>
            </a:xfrm>
            <a:custGeom>
              <a:rect b="b" l="l" r="r" t="t"/>
              <a:pathLst>
                <a:path extrusionOk="0" h="1616" w="680">
                  <a:moveTo>
                    <a:pt x="122" y="1"/>
                  </a:moveTo>
                  <a:cubicBezTo>
                    <a:pt x="109" y="1"/>
                    <a:pt x="96" y="3"/>
                    <a:pt x="84" y="8"/>
                  </a:cubicBezTo>
                  <a:cubicBezTo>
                    <a:pt x="24" y="20"/>
                    <a:pt x="0" y="80"/>
                    <a:pt x="12" y="139"/>
                  </a:cubicBezTo>
                  <a:lnTo>
                    <a:pt x="465" y="1532"/>
                  </a:lnTo>
                  <a:cubicBezTo>
                    <a:pt x="477" y="1580"/>
                    <a:pt x="524" y="1616"/>
                    <a:pt x="560" y="1616"/>
                  </a:cubicBezTo>
                  <a:lnTo>
                    <a:pt x="608" y="1616"/>
                  </a:lnTo>
                  <a:cubicBezTo>
                    <a:pt x="655" y="1580"/>
                    <a:pt x="679" y="1532"/>
                    <a:pt x="667" y="1473"/>
                  </a:cubicBezTo>
                  <a:lnTo>
                    <a:pt x="227" y="80"/>
                  </a:lnTo>
                  <a:cubicBezTo>
                    <a:pt x="208" y="33"/>
                    <a:pt x="167" y="1"/>
                    <a:pt x="12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297850" y="2174650"/>
              <a:ext cx="42300" cy="34100"/>
            </a:xfrm>
            <a:custGeom>
              <a:rect b="b" l="l" r="r" t="t"/>
              <a:pathLst>
                <a:path extrusionOk="0" h="1364" w="1692">
                  <a:moveTo>
                    <a:pt x="1567" y="0"/>
                  </a:moveTo>
                  <a:cubicBezTo>
                    <a:pt x="1545" y="0"/>
                    <a:pt x="1521" y="10"/>
                    <a:pt x="1501" y="30"/>
                  </a:cubicBezTo>
                  <a:lnTo>
                    <a:pt x="36" y="1173"/>
                  </a:lnTo>
                  <a:cubicBezTo>
                    <a:pt x="0" y="1221"/>
                    <a:pt x="0" y="1281"/>
                    <a:pt x="24" y="1328"/>
                  </a:cubicBezTo>
                  <a:cubicBezTo>
                    <a:pt x="36" y="1352"/>
                    <a:pt x="72" y="1364"/>
                    <a:pt x="108" y="1364"/>
                  </a:cubicBezTo>
                  <a:cubicBezTo>
                    <a:pt x="131" y="1364"/>
                    <a:pt x="167" y="1364"/>
                    <a:pt x="179" y="1352"/>
                  </a:cubicBezTo>
                  <a:lnTo>
                    <a:pt x="1620" y="209"/>
                  </a:lnTo>
                  <a:lnTo>
                    <a:pt x="1632" y="197"/>
                  </a:lnTo>
                  <a:cubicBezTo>
                    <a:pt x="1679" y="149"/>
                    <a:pt x="1691" y="90"/>
                    <a:pt x="1643" y="42"/>
                  </a:cubicBezTo>
                  <a:cubicBezTo>
                    <a:pt x="1623" y="16"/>
                    <a:pt x="1596" y="0"/>
                    <a:pt x="1567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248150" y="2145100"/>
              <a:ext cx="18775" cy="24075"/>
            </a:xfrm>
            <a:custGeom>
              <a:rect b="b" l="l" r="r" t="t"/>
              <a:pathLst>
                <a:path extrusionOk="0" h="963" w="751">
                  <a:moveTo>
                    <a:pt x="622" y="1"/>
                  </a:moveTo>
                  <a:cubicBezTo>
                    <a:pt x="588" y="1"/>
                    <a:pt x="557" y="17"/>
                    <a:pt x="536" y="46"/>
                  </a:cubicBezTo>
                  <a:lnTo>
                    <a:pt x="36" y="808"/>
                  </a:lnTo>
                  <a:cubicBezTo>
                    <a:pt x="0" y="855"/>
                    <a:pt x="24" y="915"/>
                    <a:pt x="60" y="939"/>
                  </a:cubicBezTo>
                  <a:cubicBezTo>
                    <a:pt x="83" y="962"/>
                    <a:pt x="107" y="962"/>
                    <a:pt x="119" y="962"/>
                  </a:cubicBezTo>
                  <a:cubicBezTo>
                    <a:pt x="167" y="962"/>
                    <a:pt x="202" y="939"/>
                    <a:pt x="214" y="927"/>
                  </a:cubicBezTo>
                  <a:lnTo>
                    <a:pt x="714" y="165"/>
                  </a:lnTo>
                  <a:cubicBezTo>
                    <a:pt x="750" y="105"/>
                    <a:pt x="738" y="46"/>
                    <a:pt x="691" y="22"/>
                  </a:cubicBezTo>
                  <a:cubicBezTo>
                    <a:pt x="667" y="8"/>
                    <a:pt x="644" y="1"/>
                    <a:pt x="62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85025" y="2099150"/>
              <a:ext cx="17000" cy="40250"/>
            </a:xfrm>
            <a:custGeom>
              <a:rect b="b" l="l" r="r" t="t"/>
              <a:pathLst>
                <a:path extrusionOk="0" h="1610" w="680">
                  <a:moveTo>
                    <a:pt x="548" y="0"/>
                  </a:moveTo>
                  <a:cubicBezTo>
                    <a:pt x="507" y="0"/>
                    <a:pt x="474" y="31"/>
                    <a:pt x="465" y="74"/>
                  </a:cubicBezTo>
                  <a:lnTo>
                    <a:pt x="13" y="1467"/>
                  </a:lnTo>
                  <a:cubicBezTo>
                    <a:pt x="1" y="1526"/>
                    <a:pt x="25" y="1586"/>
                    <a:pt x="84" y="1610"/>
                  </a:cubicBezTo>
                  <a:lnTo>
                    <a:pt x="120" y="1610"/>
                  </a:lnTo>
                  <a:cubicBezTo>
                    <a:pt x="168" y="1610"/>
                    <a:pt x="215" y="1574"/>
                    <a:pt x="227" y="1550"/>
                  </a:cubicBezTo>
                  <a:lnTo>
                    <a:pt x="668" y="145"/>
                  </a:lnTo>
                  <a:cubicBezTo>
                    <a:pt x="680" y="86"/>
                    <a:pt x="656" y="26"/>
                    <a:pt x="596" y="14"/>
                  </a:cubicBezTo>
                  <a:cubicBezTo>
                    <a:pt x="580" y="4"/>
                    <a:pt x="563" y="0"/>
                    <a:pt x="54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933525" y="2153675"/>
              <a:ext cx="430125" cy="508425"/>
            </a:xfrm>
            <a:custGeom>
              <a:rect b="b" l="l" r="r" t="t"/>
              <a:pathLst>
                <a:path extrusionOk="0" h="20337" w="17205">
                  <a:moveTo>
                    <a:pt x="8144" y="0"/>
                  </a:moveTo>
                  <a:cubicBezTo>
                    <a:pt x="3501" y="95"/>
                    <a:pt x="0" y="3632"/>
                    <a:pt x="0" y="8013"/>
                  </a:cubicBezTo>
                  <a:cubicBezTo>
                    <a:pt x="0" y="9323"/>
                    <a:pt x="310" y="10597"/>
                    <a:pt x="929" y="11764"/>
                  </a:cubicBezTo>
                  <a:cubicBezTo>
                    <a:pt x="1191" y="12371"/>
                    <a:pt x="1798" y="13859"/>
                    <a:pt x="2417" y="15776"/>
                  </a:cubicBezTo>
                  <a:cubicBezTo>
                    <a:pt x="2810" y="17026"/>
                    <a:pt x="3108" y="18312"/>
                    <a:pt x="3274" y="19622"/>
                  </a:cubicBezTo>
                  <a:lnTo>
                    <a:pt x="3274" y="19705"/>
                  </a:lnTo>
                  <a:cubicBezTo>
                    <a:pt x="3262" y="20038"/>
                    <a:pt x="3524" y="20324"/>
                    <a:pt x="3858" y="20336"/>
                  </a:cubicBezTo>
                  <a:lnTo>
                    <a:pt x="12192" y="20336"/>
                  </a:lnTo>
                  <a:cubicBezTo>
                    <a:pt x="12514" y="20336"/>
                    <a:pt x="12787" y="20062"/>
                    <a:pt x="12787" y="19741"/>
                  </a:cubicBezTo>
                  <a:lnTo>
                    <a:pt x="12787" y="19705"/>
                  </a:lnTo>
                  <a:lnTo>
                    <a:pt x="12787" y="19610"/>
                  </a:lnTo>
                  <a:cubicBezTo>
                    <a:pt x="12954" y="18312"/>
                    <a:pt x="13252" y="17014"/>
                    <a:pt x="13645" y="15764"/>
                  </a:cubicBezTo>
                  <a:cubicBezTo>
                    <a:pt x="14276" y="13847"/>
                    <a:pt x="14883" y="12359"/>
                    <a:pt x="15133" y="11752"/>
                  </a:cubicBezTo>
                  <a:cubicBezTo>
                    <a:pt x="17205" y="7835"/>
                    <a:pt x="15704" y="3001"/>
                    <a:pt x="11787" y="929"/>
                  </a:cubicBezTo>
                  <a:cubicBezTo>
                    <a:pt x="10704" y="346"/>
                    <a:pt x="9477" y="36"/>
                    <a:pt x="8227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930550" y="2151575"/>
              <a:ext cx="429825" cy="512600"/>
            </a:xfrm>
            <a:custGeom>
              <a:rect b="b" l="l" r="r" t="t"/>
              <a:pathLst>
                <a:path extrusionOk="0" h="20504" w="17193">
                  <a:moveTo>
                    <a:pt x="8334" y="179"/>
                  </a:moveTo>
                  <a:cubicBezTo>
                    <a:pt x="9561" y="203"/>
                    <a:pt x="10775" y="525"/>
                    <a:pt x="11859" y="1096"/>
                  </a:cubicBezTo>
                  <a:cubicBezTo>
                    <a:pt x="15716" y="3132"/>
                    <a:pt x="17193" y="7930"/>
                    <a:pt x="15157" y="11788"/>
                  </a:cubicBezTo>
                  <a:cubicBezTo>
                    <a:pt x="14895" y="12348"/>
                    <a:pt x="14288" y="13872"/>
                    <a:pt x="13668" y="15824"/>
                  </a:cubicBezTo>
                  <a:cubicBezTo>
                    <a:pt x="13097" y="17610"/>
                    <a:pt x="12799" y="19396"/>
                    <a:pt x="12799" y="19694"/>
                  </a:cubicBezTo>
                  <a:lnTo>
                    <a:pt x="12799" y="19777"/>
                  </a:lnTo>
                  <a:lnTo>
                    <a:pt x="12799" y="19789"/>
                  </a:lnTo>
                  <a:cubicBezTo>
                    <a:pt x="12799" y="20063"/>
                    <a:pt x="12573" y="20289"/>
                    <a:pt x="12311" y="20289"/>
                  </a:cubicBezTo>
                  <a:lnTo>
                    <a:pt x="3977" y="20289"/>
                  </a:lnTo>
                  <a:cubicBezTo>
                    <a:pt x="3703" y="20289"/>
                    <a:pt x="3489" y="20051"/>
                    <a:pt x="3500" y="19777"/>
                  </a:cubicBezTo>
                  <a:lnTo>
                    <a:pt x="3500" y="19694"/>
                  </a:lnTo>
                  <a:cubicBezTo>
                    <a:pt x="3500" y="19396"/>
                    <a:pt x="3203" y="17610"/>
                    <a:pt x="2631" y="15824"/>
                  </a:cubicBezTo>
                  <a:cubicBezTo>
                    <a:pt x="2012" y="13872"/>
                    <a:pt x="1381" y="12348"/>
                    <a:pt x="1131" y="11788"/>
                  </a:cubicBezTo>
                  <a:cubicBezTo>
                    <a:pt x="536" y="10657"/>
                    <a:pt x="226" y="9395"/>
                    <a:pt x="226" y="8097"/>
                  </a:cubicBezTo>
                  <a:cubicBezTo>
                    <a:pt x="226" y="3751"/>
                    <a:pt x="3751" y="287"/>
                    <a:pt x="8275" y="191"/>
                  </a:cubicBezTo>
                  <a:lnTo>
                    <a:pt x="8275" y="179"/>
                  </a:lnTo>
                  <a:close/>
                  <a:moveTo>
                    <a:pt x="8215" y="1"/>
                  </a:moveTo>
                  <a:cubicBezTo>
                    <a:pt x="3620" y="108"/>
                    <a:pt x="0" y="3656"/>
                    <a:pt x="0" y="8109"/>
                  </a:cubicBezTo>
                  <a:cubicBezTo>
                    <a:pt x="0" y="9419"/>
                    <a:pt x="322" y="10728"/>
                    <a:pt x="941" y="11895"/>
                  </a:cubicBezTo>
                  <a:cubicBezTo>
                    <a:pt x="1191" y="12443"/>
                    <a:pt x="1798" y="13955"/>
                    <a:pt x="2429" y="15896"/>
                  </a:cubicBezTo>
                  <a:cubicBezTo>
                    <a:pt x="2822" y="17134"/>
                    <a:pt x="3119" y="18396"/>
                    <a:pt x="3286" y="19694"/>
                  </a:cubicBezTo>
                  <a:lnTo>
                    <a:pt x="3286" y="19777"/>
                  </a:lnTo>
                  <a:lnTo>
                    <a:pt x="3286" y="19789"/>
                  </a:lnTo>
                  <a:cubicBezTo>
                    <a:pt x="3286" y="20182"/>
                    <a:pt x="3596" y="20492"/>
                    <a:pt x="3989" y="20492"/>
                  </a:cubicBezTo>
                  <a:lnTo>
                    <a:pt x="12311" y="20492"/>
                  </a:lnTo>
                  <a:cubicBezTo>
                    <a:pt x="12323" y="20492"/>
                    <a:pt x="12323" y="20492"/>
                    <a:pt x="12299" y="20503"/>
                  </a:cubicBezTo>
                  <a:cubicBezTo>
                    <a:pt x="12692" y="20492"/>
                    <a:pt x="12990" y="20170"/>
                    <a:pt x="12978" y="19777"/>
                  </a:cubicBezTo>
                  <a:lnTo>
                    <a:pt x="12978" y="19706"/>
                  </a:lnTo>
                  <a:cubicBezTo>
                    <a:pt x="13156" y="18420"/>
                    <a:pt x="13442" y="17146"/>
                    <a:pt x="13847" y="15908"/>
                  </a:cubicBezTo>
                  <a:cubicBezTo>
                    <a:pt x="14466" y="13979"/>
                    <a:pt x="15097" y="12455"/>
                    <a:pt x="15335" y="11907"/>
                  </a:cubicBezTo>
                  <a:cubicBezTo>
                    <a:pt x="15907" y="10788"/>
                    <a:pt x="16240" y="9550"/>
                    <a:pt x="16264" y="8300"/>
                  </a:cubicBezTo>
                  <a:cubicBezTo>
                    <a:pt x="16371" y="3823"/>
                    <a:pt x="12823" y="108"/>
                    <a:pt x="8346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1325" y="2202475"/>
              <a:ext cx="155700" cy="150350"/>
            </a:xfrm>
            <a:custGeom>
              <a:rect b="b" l="l" r="r" t="t"/>
              <a:pathLst>
                <a:path extrusionOk="0" h="6014" w="6228">
                  <a:moveTo>
                    <a:pt x="3108" y="1"/>
                  </a:moveTo>
                  <a:cubicBezTo>
                    <a:pt x="1394" y="1"/>
                    <a:pt x="1" y="1346"/>
                    <a:pt x="1" y="3013"/>
                  </a:cubicBezTo>
                  <a:cubicBezTo>
                    <a:pt x="1" y="4668"/>
                    <a:pt x="1394" y="6014"/>
                    <a:pt x="3108" y="6014"/>
                  </a:cubicBezTo>
                  <a:cubicBezTo>
                    <a:pt x="4835" y="6014"/>
                    <a:pt x="6228" y="4668"/>
                    <a:pt x="6228" y="3013"/>
                  </a:cubicBezTo>
                  <a:cubicBezTo>
                    <a:pt x="6228" y="1346"/>
                    <a:pt x="4835" y="1"/>
                    <a:pt x="3108" y="1"/>
                  </a:cubicBez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6700" y="2218550"/>
              <a:ext cx="75925" cy="73550"/>
            </a:xfrm>
            <a:custGeom>
              <a:rect b="b" l="l" r="r" t="t"/>
              <a:pathLst>
                <a:path extrusionOk="0" h="2942" w="3037">
                  <a:moveTo>
                    <a:pt x="1512" y="1"/>
                  </a:moveTo>
                  <a:cubicBezTo>
                    <a:pt x="679" y="1"/>
                    <a:pt x="0" y="656"/>
                    <a:pt x="0" y="1477"/>
                  </a:cubicBezTo>
                  <a:cubicBezTo>
                    <a:pt x="0" y="2287"/>
                    <a:pt x="679" y="2942"/>
                    <a:pt x="1512" y="2942"/>
                  </a:cubicBezTo>
                  <a:cubicBezTo>
                    <a:pt x="2358" y="2942"/>
                    <a:pt x="3036" y="2287"/>
                    <a:pt x="3036" y="1477"/>
                  </a:cubicBezTo>
                  <a:cubicBezTo>
                    <a:pt x="3036" y="656"/>
                    <a:pt x="2358" y="1"/>
                    <a:pt x="1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058225" y="2174075"/>
              <a:ext cx="28900" cy="16825"/>
            </a:xfrm>
            <a:custGeom>
              <a:rect b="b" l="l" r="r" t="t"/>
              <a:pathLst>
                <a:path extrusionOk="0" h="673" w="1156">
                  <a:moveTo>
                    <a:pt x="926" y="1"/>
                  </a:moveTo>
                  <a:cubicBezTo>
                    <a:pt x="911" y="1"/>
                    <a:pt x="896" y="2"/>
                    <a:pt x="882" y="6"/>
                  </a:cubicBezTo>
                  <a:cubicBezTo>
                    <a:pt x="644" y="77"/>
                    <a:pt x="382" y="184"/>
                    <a:pt x="144" y="292"/>
                  </a:cubicBezTo>
                  <a:cubicBezTo>
                    <a:pt x="48" y="339"/>
                    <a:pt x="1" y="458"/>
                    <a:pt x="48" y="553"/>
                  </a:cubicBezTo>
                  <a:cubicBezTo>
                    <a:pt x="72" y="637"/>
                    <a:pt x="144" y="673"/>
                    <a:pt x="239" y="673"/>
                  </a:cubicBezTo>
                  <a:cubicBezTo>
                    <a:pt x="263" y="673"/>
                    <a:pt x="298" y="673"/>
                    <a:pt x="310" y="661"/>
                  </a:cubicBezTo>
                  <a:cubicBezTo>
                    <a:pt x="537" y="553"/>
                    <a:pt x="763" y="470"/>
                    <a:pt x="1001" y="399"/>
                  </a:cubicBezTo>
                  <a:cubicBezTo>
                    <a:pt x="1096" y="363"/>
                    <a:pt x="1156" y="244"/>
                    <a:pt x="1132" y="137"/>
                  </a:cubicBezTo>
                  <a:cubicBezTo>
                    <a:pt x="1102" y="56"/>
                    <a:pt x="1011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991250" y="2188275"/>
              <a:ext cx="64025" cy="53825"/>
            </a:xfrm>
            <a:custGeom>
              <a:rect b="b" l="l" r="r" t="t"/>
              <a:pathLst>
                <a:path extrusionOk="0" h="2153" w="2561">
                  <a:moveTo>
                    <a:pt x="2325" y="0"/>
                  </a:moveTo>
                  <a:cubicBezTo>
                    <a:pt x="2292" y="0"/>
                    <a:pt x="2259" y="7"/>
                    <a:pt x="2227" y="21"/>
                  </a:cubicBezTo>
                  <a:cubicBezTo>
                    <a:pt x="1370" y="426"/>
                    <a:pt x="608" y="1045"/>
                    <a:pt x="60" y="1831"/>
                  </a:cubicBezTo>
                  <a:cubicBezTo>
                    <a:pt x="1" y="1926"/>
                    <a:pt x="25" y="2057"/>
                    <a:pt x="120" y="2117"/>
                  </a:cubicBezTo>
                  <a:cubicBezTo>
                    <a:pt x="168" y="2129"/>
                    <a:pt x="191" y="2152"/>
                    <a:pt x="239" y="2152"/>
                  </a:cubicBezTo>
                  <a:cubicBezTo>
                    <a:pt x="310" y="2152"/>
                    <a:pt x="382" y="2105"/>
                    <a:pt x="418" y="2057"/>
                  </a:cubicBezTo>
                  <a:cubicBezTo>
                    <a:pt x="942" y="1343"/>
                    <a:pt x="1620" y="759"/>
                    <a:pt x="2430" y="390"/>
                  </a:cubicBezTo>
                  <a:cubicBezTo>
                    <a:pt x="2525" y="331"/>
                    <a:pt x="2561" y="212"/>
                    <a:pt x="2513" y="105"/>
                  </a:cubicBezTo>
                  <a:cubicBezTo>
                    <a:pt x="2471" y="38"/>
                    <a:pt x="2400" y="0"/>
                    <a:pt x="2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995725" y="2520125"/>
              <a:ext cx="46450" cy="137825"/>
            </a:xfrm>
            <a:custGeom>
              <a:rect b="b" l="l" r="r" t="t"/>
              <a:pathLst>
                <a:path extrusionOk="0" h="5513" w="1858">
                  <a:moveTo>
                    <a:pt x="226" y="0"/>
                  </a:moveTo>
                  <a:cubicBezTo>
                    <a:pt x="206" y="0"/>
                    <a:pt x="186" y="4"/>
                    <a:pt x="167" y="11"/>
                  </a:cubicBezTo>
                  <a:cubicBezTo>
                    <a:pt x="60" y="35"/>
                    <a:pt x="1" y="154"/>
                    <a:pt x="24" y="261"/>
                  </a:cubicBezTo>
                  <a:cubicBezTo>
                    <a:pt x="346" y="1225"/>
                    <a:pt x="727" y="2547"/>
                    <a:pt x="858" y="3297"/>
                  </a:cubicBezTo>
                  <a:cubicBezTo>
                    <a:pt x="941" y="3678"/>
                    <a:pt x="965" y="4023"/>
                    <a:pt x="1001" y="4297"/>
                  </a:cubicBezTo>
                  <a:cubicBezTo>
                    <a:pt x="1060" y="4928"/>
                    <a:pt x="1096" y="5380"/>
                    <a:pt x="1596" y="5499"/>
                  </a:cubicBezTo>
                  <a:lnTo>
                    <a:pt x="1632" y="5499"/>
                  </a:lnTo>
                  <a:lnTo>
                    <a:pt x="1620" y="5511"/>
                  </a:lnTo>
                  <a:cubicBezTo>
                    <a:pt x="1628" y="5512"/>
                    <a:pt x="1635" y="5513"/>
                    <a:pt x="1643" y="5513"/>
                  </a:cubicBezTo>
                  <a:cubicBezTo>
                    <a:pt x="1742" y="5513"/>
                    <a:pt x="1835" y="5443"/>
                    <a:pt x="1846" y="5333"/>
                  </a:cubicBezTo>
                  <a:cubicBezTo>
                    <a:pt x="1858" y="5226"/>
                    <a:pt x="1786" y="5130"/>
                    <a:pt x="1667" y="5107"/>
                  </a:cubicBezTo>
                  <a:cubicBezTo>
                    <a:pt x="1489" y="5059"/>
                    <a:pt x="1441" y="4904"/>
                    <a:pt x="1382" y="4261"/>
                  </a:cubicBezTo>
                  <a:cubicBezTo>
                    <a:pt x="1358" y="3975"/>
                    <a:pt x="1322" y="3654"/>
                    <a:pt x="1251" y="3237"/>
                  </a:cubicBezTo>
                  <a:cubicBezTo>
                    <a:pt x="1120" y="2475"/>
                    <a:pt x="715" y="1142"/>
                    <a:pt x="417" y="142"/>
                  </a:cubicBezTo>
                  <a:cubicBezTo>
                    <a:pt x="389" y="56"/>
                    <a:pt x="306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986500" y="2490500"/>
              <a:ext cx="16700" cy="27225"/>
            </a:xfrm>
            <a:custGeom>
              <a:rect b="b" l="l" r="r" t="t"/>
              <a:pathLst>
                <a:path extrusionOk="0" h="1089" w="668">
                  <a:moveTo>
                    <a:pt x="233" y="0"/>
                  </a:moveTo>
                  <a:cubicBezTo>
                    <a:pt x="207" y="0"/>
                    <a:pt x="181" y="6"/>
                    <a:pt x="155" y="17"/>
                  </a:cubicBezTo>
                  <a:cubicBezTo>
                    <a:pt x="60" y="65"/>
                    <a:pt x="0" y="184"/>
                    <a:pt x="36" y="279"/>
                  </a:cubicBezTo>
                  <a:cubicBezTo>
                    <a:pt x="36" y="279"/>
                    <a:pt x="131" y="541"/>
                    <a:pt x="250" y="934"/>
                  </a:cubicBezTo>
                  <a:cubicBezTo>
                    <a:pt x="274" y="1029"/>
                    <a:pt x="370" y="1089"/>
                    <a:pt x="453" y="1089"/>
                  </a:cubicBezTo>
                  <a:cubicBezTo>
                    <a:pt x="477" y="1089"/>
                    <a:pt x="489" y="1077"/>
                    <a:pt x="500" y="1053"/>
                  </a:cubicBezTo>
                  <a:cubicBezTo>
                    <a:pt x="608" y="1029"/>
                    <a:pt x="667" y="910"/>
                    <a:pt x="631" y="803"/>
                  </a:cubicBezTo>
                  <a:cubicBezTo>
                    <a:pt x="512" y="422"/>
                    <a:pt x="429" y="148"/>
                    <a:pt x="429" y="148"/>
                  </a:cubicBezTo>
                  <a:lnTo>
                    <a:pt x="429" y="136"/>
                  </a:lnTo>
                  <a:cubicBezTo>
                    <a:pt x="393" y="54"/>
                    <a:pt x="315" y="0"/>
                    <a:pt x="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076100" y="2413525"/>
              <a:ext cx="124150" cy="252125"/>
            </a:xfrm>
            <a:custGeom>
              <a:rect b="b" l="l" r="r" t="t"/>
              <a:pathLst>
                <a:path extrusionOk="0" h="10085" w="4966">
                  <a:moveTo>
                    <a:pt x="4286" y="822"/>
                  </a:moveTo>
                  <a:cubicBezTo>
                    <a:pt x="4286" y="822"/>
                    <a:pt x="4298" y="822"/>
                    <a:pt x="4310" y="834"/>
                  </a:cubicBezTo>
                  <a:cubicBezTo>
                    <a:pt x="4406" y="881"/>
                    <a:pt x="4513" y="1120"/>
                    <a:pt x="4406" y="1501"/>
                  </a:cubicBezTo>
                  <a:cubicBezTo>
                    <a:pt x="4298" y="1786"/>
                    <a:pt x="4108" y="2024"/>
                    <a:pt x="3846" y="2191"/>
                  </a:cubicBezTo>
                  <a:cubicBezTo>
                    <a:pt x="3882" y="1608"/>
                    <a:pt x="3929" y="1203"/>
                    <a:pt x="3989" y="1084"/>
                  </a:cubicBezTo>
                  <a:cubicBezTo>
                    <a:pt x="4096" y="893"/>
                    <a:pt x="4215" y="822"/>
                    <a:pt x="4286" y="822"/>
                  </a:cubicBezTo>
                  <a:close/>
                  <a:moveTo>
                    <a:pt x="1084" y="381"/>
                  </a:moveTo>
                  <a:cubicBezTo>
                    <a:pt x="1203" y="381"/>
                    <a:pt x="1322" y="429"/>
                    <a:pt x="1417" y="536"/>
                  </a:cubicBezTo>
                  <a:cubicBezTo>
                    <a:pt x="1727" y="905"/>
                    <a:pt x="1655" y="1834"/>
                    <a:pt x="1608" y="2155"/>
                  </a:cubicBezTo>
                  <a:lnTo>
                    <a:pt x="1608" y="2191"/>
                  </a:lnTo>
                  <a:lnTo>
                    <a:pt x="1608" y="2310"/>
                  </a:lnTo>
                  <a:cubicBezTo>
                    <a:pt x="1560" y="2263"/>
                    <a:pt x="1512" y="2227"/>
                    <a:pt x="1477" y="2191"/>
                  </a:cubicBezTo>
                  <a:cubicBezTo>
                    <a:pt x="715" y="1489"/>
                    <a:pt x="488" y="881"/>
                    <a:pt x="596" y="608"/>
                  </a:cubicBezTo>
                  <a:cubicBezTo>
                    <a:pt x="667" y="429"/>
                    <a:pt x="905" y="381"/>
                    <a:pt x="1084" y="381"/>
                  </a:cubicBezTo>
                  <a:close/>
                  <a:moveTo>
                    <a:pt x="1072" y="0"/>
                  </a:moveTo>
                  <a:cubicBezTo>
                    <a:pt x="476" y="0"/>
                    <a:pt x="262" y="298"/>
                    <a:pt x="191" y="477"/>
                  </a:cubicBezTo>
                  <a:cubicBezTo>
                    <a:pt x="0" y="1000"/>
                    <a:pt x="357" y="1751"/>
                    <a:pt x="1167" y="2513"/>
                  </a:cubicBezTo>
                  <a:cubicBezTo>
                    <a:pt x="1310" y="2632"/>
                    <a:pt x="1441" y="2727"/>
                    <a:pt x="1584" y="2810"/>
                  </a:cubicBezTo>
                  <a:lnTo>
                    <a:pt x="1584" y="9835"/>
                  </a:lnTo>
                  <a:cubicBezTo>
                    <a:pt x="1584" y="9954"/>
                    <a:pt x="1679" y="10037"/>
                    <a:pt x="1798" y="10037"/>
                  </a:cubicBezTo>
                  <a:cubicBezTo>
                    <a:pt x="1917" y="10037"/>
                    <a:pt x="2000" y="9954"/>
                    <a:pt x="2000" y="9835"/>
                  </a:cubicBezTo>
                  <a:lnTo>
                    <a:pt x="2000" y="2953"/>
                  </a:lnTo>
                  <a:cubicBezTo>
                    <a:pt x="2187" y="3002"/>
                    <a:pt x="2376" y="3027"/>
                    <a:pt x="2564" y="3027"/>
                  </a:cubicBezTo>
                  <a:cubicBezTo>
                    <a:pt x="2784" y="3027"/>
                    <a:pt x="3003" y="2994"/>
                    <a:pt x="3215" y="2929"/>
                  </a:cubicBezTo>
                  <a:cubicBezTo>
                    <a:pt x="3286" y="2917"/>
                    <a:pt x="3346" y="2905"/>
                    <a:pt x="3417" y="2870"/>
                  </a:cubicBezTo>
                  <a:lnTo>
                    <a:pt x="3417" y="2870"/>
                  </a:lnTo>
                  <a:cubicBezTo>
                    <a:pt x="3393" y="5239"/>
                    <a:pt x="3548" y="8918"/>
                    <a:pt x="3596" y="9883"/>
                  </a:cubicBezTo>
                  <a:cubicBezTo>
                    <a:pt x="3596" y="9990"/>
                    <a:pt x="3703" y="10073"/>
                    <a:pt x="3810" y="10073"/>
                  </a:cubicBezTo>
                  <a:cubicBezTo>
                    <a:pt x="3816" y="10079"/>
                    <a:pt x="3819" y="10082"/>
                    <a:pt x="3819" y="10084"/>
                  </a:cubicBezTo>
                  <a:lnTo>
                    <a:pt x="3819" y="10084"/>
                  </a:lnTo>
                  <a:cubicBezTo>
                    <a:pt x="3911" y="10068"/>
                    <a:pt x="4001" y="9986"/>
                    <a:pt x="4001" y="9871"/>
                  </a:cubicBezTo>
                  <a:cubicBezTo>
                    <a:pt x="3894" y="7704"/>
                    <a:pt x="3810" y="4584"/>
                    <a:pt x="3834" y="2691"/>
                  </a:cubicBezTo>
                  <a:cubicBezTo>
                    <a:pt x="4322" y="2405"/>
                    <a:pt x="4703" y="2024"/>
                    <a:pt x="4798" y="1608"/>
                  </a:cubicBezTo>
                  <a:cubicBezTo>
                    <a:pt x="4965" y="965"/>
                    <a:pt x="4739" y="560"/>
                    <a:pt x="4465" y="441"/>
                  </a:cubicBezTo>
                  <a:cubicBezTo>
                    <a:pt x="4411" y="421"/>
                    <a:pt x="4350" y="409"/>
                    <a:pt x="4285" y="409"/>
                  </a:cubicBezTo>
                  <a:cubicBezTo>
                    <a:pt x="4074" y="409"/>
                    <a:pt x="3817" y="530"/>
                    <a:pt x="3608" y="893"/>
                  </a:cubicBezTo>
                  <a:cubicBezTo>
                    <a:pt x="3513" y="1084"/>
                    <a:pt x="3453" y="1655"/>
                    <a:pt x="3417" y="2441"/>
                  </a:cubicBezTo>
                  <a:cubicBezTo>
                    <a:pt x="3310" y="2489"/>
                    <a:pt x="3215" y="2524"/>
                    <a:pt x="3096" y="2560"/>
                  </a:cubicBezTo>
                  <a:cubicBezTo>
                    <a:pt x="2922" y="2612"/>
                    <a:pt x="2742" y="2639"/>
                    <a:pt x="2563" y="2639"/>
                  </a:cubicBezTo>
                  <a:cubicBezTo>
                    <a:pt x="2373" y="2639"/>
                    <a:pt x="2184" y="2609"/>
                    <a:pt x="2000" y="2548"/>
                  </a:cubicBezTo>
                  <a:lnTo>
                    <a:pt x="2000" y="2215"/>
                  </a:lnTo>
                  <a:cubicBezTo>
                    <a:pt x="2036" y="2024"/>
                    <a:pt x="2179" y="834"/>
                    <a:pt x="1703" y="286"/>
                  </a:cubicBezTo>
                  <a:cubicBezTo>
                    <a:pt x="1548" y="108"/>
                    <a:pt x="1322" y="0"/>
                    <a:pt x="1072" y="0"/>
                  </a:cubicBezTo>
                  <a:close/>
                  <a:moveTo>
                    <a:pt x="3819" y="10084"/>
                  </a:moveTo>
                  <a:lnTo>
                    <a:pt x="3819" y="10084"/>
                  </a:lnTo>
                  <a:cubicBezTo>
                    <a:pt x="3816" y="10084"/>
                    <a:pt x="3813" y="10085"/>
                    <a:pt x="3810" y="10085"/>
                  </a:cubicBezTo>
                  <a:cubicBezTo>
                    <a:pt x="3816" y="10085"/>
                    <a:pt x="3819" y="10085"/>
                    <a:pt x="3819" y="100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026675" y="2659975"/>
              <a:ext cx="216125" cy="50325"/>
            </a:xfrm>
            <a:custGeom>
              <a:rect b="b" l="l" r="r" t="t"/>
              <a:pathLst>
                <a:path extrusionOk="0" h="2013" w="8645">
                  <a:moveTo>
                    <a:pt x="1" y="1"/>
                  </a:moveTo>
                  <a:lnTo>
                    <a:pt x="1" y="2013"/>
                  </a:lnTo>
                  <a:lnTo>
                    <a:pt x="8645" y="2013"/>
                  </a:lnTo>
                  <a:lnTo>
                    <a:pt x="8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023700" y="2657600"/>
              <a:ext cx="221200" cy="55400"/>
            </a:xfrm>
            <a:custGeom>
              <a:rect b="b" l="l" r="r" t="t"/>
              <a:pathLst>
                <a:path extrusionOk="0" h="2216" w="8848">
                  <a:moveTo>
                    <a:pt x="8657" y="203"/>
                  </a:moveTo>
                  <a:lnTo>
                    <a:pt x="8657" y="2013"/>
                  </a:lnTo>
                  <a:lnTo>
                    <a:pt x="215" y="2013"/>
                  </a:lnTo>
                  <a:lnTo>
                    <a:pt x="215" y="203"/>
                  </a:lnTo>
                  <a:close/>
                  <a:moveTo>
                    <a:pt x="96" y="0"/>
                  </a:moveTo>
                  <a:cubicBezTo>
                    <a:pt x="36" y="0"/>
                    <a:pt x="1" y="48"/>
                    <a:pt x="1" y="108"/>
                  </a:cubicBezTo>
                  <a:lnTo>
                    <a:pt x="1" y="2108"/>
                  </a:lnTo>
                  <a:cubicBezTo>
                    <a:pt x="1" y="2167"/>
                    <a:pt x="36" y="2215"/>
                    <a:pt x="96" y="2215"/>
                  </a:cubicBezTo>
                  <a:lnTo>
                    <a:pt x="8752" y="2215"/>
                  </a:lnTo>
                  <a:cubicBezTo>
                    <a:pt x="8799" y="2215"/>
                    <a:pt x="8847" y="2167"/>
                    <a:pt x="8847" y="2108"/>
                  </a:cubicBezTo>
                  <a:lnTo>
                    <a:pt x="8847" y="108"/>
                  </a:lnTo>
                  <a:cubicBezTo>
                    <a:pt x="8847" y="48"/>
                    <a:pt x="8811" y="0"/>
                    <a:pt x="875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026675" y="2722200"/>
              <a:ext cx="216125" cy="50325"/>
            </a:xfrm>
            <a:custGeom>
              <a:rect b="b" l="l" r="r" t="t"/>
              <a:pathLst>
                <a:path extrusionOk="0" h="2013" w="8645">
                  <a:moveTo>
                    <a:pt x="1" y="0"/>
                  </a:moveTo>
                  <a:lnTo>
                    <a:pt x="1" y="2012"/>
                  </a:lnTo>
                  <a:lnTo>
                    <a:pt x="8645" y="2012"/>
                  </a:lnTo>
                  <a:lnTo>
                    <a:pt x="86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023700" y="2719500"/>
              <a:ext cx="221200" cy="55700"/>
            </a:xfrm>
            <a:custGeom>
              <a:rect b="b" l="l" r="r" t="t"/>
              <a:pathLst>
                <a:path extrusionOk="0" h="2228" w="8848">
                  <a:moveTo>
                    <a:pt x="8657" y="215"/>
                  </a:moveTo>
                  <a:lnTo>
                    <a:pt x="8657" y="2013"/>
                  </a:lnTo>
                  <a:lnTo>
                    <a:pt x="215" y="2013"/>
                  </a:lnTo>
                  <a:lnTo>
                    <a:pt x="215" y="215"/>
                  </a:lnTo>
                  <a:close/>
                  <a:moveTo>
                    <a:pt x="96" y="1"/>
                  </a:moveTo>
                  <a:cubicBezTo>
                    <a:pt x="36" y="1"/>
                    <a:pt x="1" y="49"/>
                    <a:pt x="1" y="108"/>
                  </a:cubicBezTo>
                  <a:lnTo>
                    <a:pt x="1" y="2120"/>
                  </a:lnTo>
                  <a:cubicBezTo>
                    <a:pt x="1" y="2180"/>
                    <a:pt x="36" y="2227"/>
                    <a:pt x="96" y="2227"/>
                  </a:cubicBezTo>
                  <a:lnTo>
                    <a:pt x="8752" y="2227"/>
                  </a:lnTo>
                  <a:cubicBezTo>
                    <a:pt x="8799" y="2227"/>
                    <a:pt x="8847" y="2168"/>
                    <a:pt x="8847" y="2120"/>
                  </a:cubicBezTo>
                  <a:lnTo>
                    <a:pt x="8847" y="108"/>
                  </a:lnTo>
                  <a:cubicBezTo>
                    <a:pt x="8847" y="49"/>
                    <a:pt x="8811" y="1"/>
                    <a:pt x="875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026675" y="2710275"/>
              <a:ext cx="216125" cy="11950"/>
            </a:xfrm>
            <a:custGeom>
              <a:rect b="b" l="l" r="r" t="t"/>
              <a:pathLst>
                <a:path extrusionOk="0" h="478" w="8645">
                  <a:moveTo>
                    <a:pt x="1" y="1"/>
                  </a:moveTo>
                  <a:lnTo>
                    <a:pt x="1" y="477"/>
                  </a:lnTo>
                  <a:lnTo>
                    <a:pt x="8645" y="477"/>
                  </a:lnTo>
                  <a:lnTo>
                    <a:pt x="8645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023700" y="2707900"/>
              <a:ext cx="221200" cy="17000"/>
            </a:xfrm>
            <a:custGeom>
              <a:rect b="b" l="l" r="r" t="t"/>
              <a:pathLst>
                <a:path extrusionOk="0" h="680" w="8848">
                  <a:moveTo>
                    <a:pt x="8657" y="203"/>
                  </a:moveTo>
                  <a:lnTo>
                    <a:pt x="8657" y="477"/>
                  </a:lnTo>
                  <a:lnTo>
                    <a:pt x="215" y="477"/>
                  </a:lnTo>
                  <a:lnTo>
                    <a:pt x="215" y="203"/>
                  </a:lnTo>
                  <a:close/>
                  <a:moveTo>
                    <a:pt x="96" y="1"/>
                  </a:moveTo>
                  <a:cubicBezTo>
                    <a:pt x="36" y="1"/>
                    <a:pt x="1" y="36"/>
                    <a:pt x="1" y="96"/>
                  </a:cubicBezTo>
                  <a:lnTo>
                    <a:pt x="1" y="572"/>
                  </a:lnTo>
                  <a:cubicBezTo>
                    <a:pt x="1" y="632"/>
                    <a:pt x="36" y="679"/>
                    <a:pt x="96" y="679"/>
                  </a:cubicBezTo>
                  <a:lnTo>
                    <a:pt x="8752" y="679"/>
                  </a:lnTo>
                  <a:cubicBezTo>
                    <a:pt x="8799" y="679"/>
                    <a:pt x="8847" y="632"/>
                    <a:pt x="8847" y="572"/>
                  </a:cubicBezTo>
                  <a:lnTo>
                    <a:pt x="8847" y="96"/>
                  </a:lnTo>
                  <a:cubicBezTo>
                    <a:pt x="8847" y="36"/>
                    <a:pt x="8811" y="1"/>
                    <a:pt x="875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026675" y="2784100"/>
              <a:ext cx="216125" cy="50325"/>
            </a:xfrm>
            <a:custGeom>
              <a:rect b="b" l="l" r="r" t="t"/>
              <a:pathLst>
                <a:path extrusionOk="0" h="2013" w="8645">
                  <a:moveTo>
                    <a:pt x="1" y="1"/>
                  </a:moveTo>
                  <a:cubicBezTo>
                    <a:pt x="1" y="1120"/>
                    <a:pt x="906" y="2013"/>
                    <a:pt x="2001" y="2013"/>
                  </a:cubicBezTo>
                  <a:lnTo>
                    <a:pt x="6633" y="2013"/>
                  </a:lnTo>
                  <a:cubicBezTo>
                    <a:pt x="7740" y="2013"/>
                    <a:pt x="8633" y="1120"/>
                    <a:pt x="8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024000" y="2781425"/>
              <a:ext cx="221475" cy="55400"/>
            </a:xfrm>
            <a:custGeom>
              <a:rect b="b" l="l" r="r" t="t"/>
              <a:pathLst>
                <a:path extrusionOk="0" h="2216" w="8859">
                  <a:moveTo>
                    <a:pt x="8645" y="227"/>
                  </a:moveTo>
                  <a:cubicBezTo>
                    <a:pt x="8585" y="1239"/>
                    <a:pt x="7752" y="2025"/>
                    <a:pt x="6740" y="2025"/>
                  </a:cubicBezTo>
                  <a:lnTo>
                    <a:pt x="2108" y="2025"/>
                  </a:lnTo>
                  <a:cubicBezTo>
                    <a:pt x="1096" y="2025"/>
                    <a:pt x="263" y="1239"/>
                    <a:pt x="203" y="227"/>
                  </a:cubicBezTo>
                  <a:close/>
                  <a:moveTo>
                    <a:pt x="108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286"/>
                    <a:pt x="953" y="2215"/>
                    <a:pt x="2108" y="2215"/>
                  </a:cubicBezTo>
                  <a:lnTo>
                    <a:pt x="6740" y="2215"/>
                  </a:lnTo>
                  <a:cubicBezTo>
                    <a:pt x="7894" y="2215"/>
                    <a:pt x="8835" y="1286"/>
                    <a:pt x="8859" y="108"/>
                  </a:cubicBezTo>
                  <a:cubicBezTo>
                    <a:pt x="8859" y="48"/>
                    <a:pt x="8811" y="0"/>
                    <a:pt x="875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026675" y="2772500"/>
              <a:ext cx="216125" cy="11925"/>
            </a:xfrm>
            <a:custGeom>
              <a:rect b="b" l="l" r="r" t="t"/>
              <a:pathLst>
                <a:path extrusionOk="0" h="477" w="8645">
                  <a:moveTo>
                    <a:pt x="1" y="0"/>
                  </a:moveTo>
                  <a:lnTo>
                    <a:pt x="1" y="477"/>
                  </a:lnTo>
                  <a:lnTo>
                    <a:pt x="8645" y="477"/>
                  </a:lnTo>
                  <a:lnTo>
                    <a:pt x="8645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023700" y="2769825"/>
              <a:ext cx="221775" cy="17275"/>
            </a:xfrm>
            <a:custGeom>
              <a:rect b="b" l="l" r="r" t="t"/>
              <a:pathLst>
                <a:path extrusionOk="0" h="691" w="8871">
                  <a:moveTo>
                    <a:pt x="8657" y="214"/>
                  </a:moveTo>
                  <a:lnTo>
                    <a:pt x="8657" y="476"/>
                  </a:lnTo>
                  <a:lnTo>
                    <a:pt x="215" y="476"/>
                  </a:lnTo>
                  <a:lnTo>
                    <a:pt x="215" y="214"/>
                  </a:lnTo>
                  <a:close/>
                  <a:moveTo>
                    <a:pt x="96" y="0"/>
                  </a:moveTo>
                  <a:cubicBezTo>
                    <a:pt x="36" y="0"/>
                    <a:pt x="1" y="48"/>
                    <a:pt x="1" y="107"/>
                  </a:cubicBezTo>
                  <a:lnTo>
                    <a:pt x="1" y="584"/>
                  </a:lnTo>
                  <a:cubicBezTo>
                    <a:pt x="1" y="643"/>
                    <a:pt x="36" y="691"/>
                    <a:pt x="96" y="691"/>
                  </a:cubicBezTo>
                  <a:lnTo>
                    <a:pt x="8752" y="691"/>
                  </a:lnTo>
                  <a:cubicBezTo>
                    <a:pt x="8799" y="691"/>
                    <a:pt x="8871" y="631"/>
                    <a:pt x="8847" y="584"/>
                  </a:cubicBezTo>
                  <a:lnTo>
                    <a:pt x="8847" y="107"/>
                  </a:lnTo>
                  <a:cubicBezTo>
                    <a:pt x="8847" y="48"/>
                    <a:pt x="8811" y="0"/>
                    <a:pt x="875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813100" y="2084850"/>
              <a:ext cx="43175" cy="47450"/>
            </a:xfrm>
            <a:custGeom>
              <a:rect b="b" l="l" r="r" t="t"/>
              <a:pathLst>
                <a:path extrusionOk="0" h="1898" w="1727">
                  <a:moveTo>
                    <a:pt x="828" y="1"/>
                  </a:moveTo>
                  <a:cubicBezTo>
                    <a:pt x="315" y="1"/>
                    <a:pt x="0" y="991"/>
                    <a:pt x="0" y="991"/>
                  </a:cubicBezTo>
                  <a:lnTo>
                    <a:pt x="179" y="1717"/>
                  </a:lnTo>
                  <a:cubicBezTo>
                    <a:pt x="179" y="1717"/>
                    <a:pt x="494" y="1897"/>
                    <a:pt x="733" y="1897"/>
                  </a:cubicBezTo>
                  <a:cubicBezTo>
                    <a:pt x="768" y="1897"/>
                    <a:pt x="802" y="1893"/>
                    <a:pt x="834" y="1884"/>
                  </a:cubicBezTo>
                  <a:cubicBezTo>
                    <a:pt x="1072" y="1801"/>
                    <a:pt x="1726" y="491"/>
                    <a:pt x="1072" y="74"/>
                  </a:cubicBezTo>
                  <a:cubicBezTo>
                    <a:pt x="986" y="23"/>
                    <a:pt x="905" y="1"/>
                    <a:pt x="8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809525" y="2082325"/>
              <a:ext cx="40200" cy="52925"/>
            </a:xfrm>
            <a:custGeom>
              <a:rect b="b" l="l" r="r" t="t"/>
              <a:pathLst>
                <a:path extrusionOk="0" h="2117" w="1608">
                  <a:moveTo>
                    <a:pt x="924" y="0"/>
                  </a:moveTo>
                  <a:cubicBezTo>
                    <a:pt x="862" y="0"/>
                    <a:pt x="800" y="11"/>
                    <a:pt x="738" y="32"/>
                  </a:cubicBezTo>
                  <a:cubicBezTo>
                    <a:pt x="274" y="211"/>
                    <a:pt x="24" y="1033"/>
                    <a:pt x="12" y="1056"/>
                  </a:cubicBezTo>
                  <a:cubicBezTo>
                    <a:pt x="0" y="1116"/>
                    <a:pt x="24" y="1175"/>
                    <a:pt x="84" y="1187"/>
                  </a:cubicBezTo>
                  <a:cubicBezTo>
                    <a:pt x="96" y="1192"/>
                    <a:pt x="109" y="1195"/>
                    <a:pt x="121" y="1195"/>
                  </a:cubicBezTo>
                  <a:cubicBezTo>
                    <a:pt x="166" y="1195"/>
                    <a:pt x="205" y="1163"/>
                    <a:pt x="215" y="1116"/>
                  </a:cubicBezTo>
                  <a:cubicBezTo>
                    <a:pt x="298" y="914"/>
                    <a:pt x="512" y="342"/>
                    <a:pt x="834" y="223"/>
                  </a:cubicBezTo>
                  <a:cubicBezTo>
                    <a:pt x="860" y="215"/>
                    <a:pt x="890" y="211"/>
                    <a:pt x="922" y="211"/>
                  </a:cubicBezTo>
                  <a:cubicBezTo>
                    <a:pt x="990" y="211"/>
                    <a:pt x="1066" y="230"/>
                    <a:pt x="1131" y="271"/>
                  </a:cubicBezTo>
                  <a:cubicBezTo>
                    <a:pt x="1322" y="413"/>
                    <a:pt x="1405" y="652"/>
                    <a:pt x="1346" y="890"/>
                  </a:cubicBezTo>
                  <a:cubicBezTo>
                    <a:pt x="1310" y="1366"/>
                    <a:pt x="1012" y="1842"/>
                    <a:pt x="905" y="1890"/>
                  </a:cubicBezTo>
                  <a:cubicBezTo>
                    <a:pt x="882" y="1891"/>
                    <a:pt x="859" y="1892"/>
                    <a:pt x="836" y="1892"/>
                  </a:cubicBezTo>
                  <a:cubicBezTo>
                    <a:pt x="664" y="1892"/>
                    <a:pt x="480" y="1852"/>
                    <a:pt x="334" y="1747"/>
                  </a:cubicBezTo>
                  <a:cubicBezTo>
                    <a:pt x="320" y="1740"/>
                    <a:pt x="307" y="1737"/>
                    <a:pt x="294" y="1737"/>
                  </a:cubicBezTo>
                  <a:cubicBezTo>
                    <a:pt x="260" y="1737"/>
                    <a:pt x="228" y="1757"/>
                    <a:pt x="203" y="1783"/>
                  </a:cubicBezTo>
                  <a:cubicBezTo>
                    <a:pt x="191" y="1830"/>
                    <a:pt x="203" y="1890"/>
                    <a:pt x="250" y="1926"/>
                  </a:cubicBezTo>
                  <a:cubicBezTo>
                    <a:pt x="429" y="2021"/>
                    <a:pt x="631" y="2104"/>
                    <a:pt x="846" y="2116"/>
                  </a:cubicBezTo>
                  <a:cubicBezTo>
                    <a:pt x="905" y="2116"/>
                    <a:pt x="953" y="2116"/>
                    <a:pt x="965" y="2080"/>
                  </a:cubicBezTo>
                  <a:cubicBezTo>
                    <a:pt x="1203" y="2009"/>
                    <a:pt x="1500" y="1414"/>
                    <a:pt x="1560" y="937"/>
                  </a:cubicBezTo>
                  <a:cubicBezTo>
                    <a:pt x="1608" y="533"/>
                    <a:pt x="1488" y="259"/>
                    <a:pt x="1227" y="92"/>
                  </a:cubicBezTo>
                  <a:cubicBezTo>
                    <a:pt x="1136" y="32"/>
                    <a:pt x="1031" y="0"/>
                    <a:pt x="92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553700" y="2006600"/>
              <a:ext cx="216525" cy="287000"/>
            </a:xfrm>
            <a:custGeom>
              <a:rect b="b" l="l" r="r" t="t"/>
              <a:pathLst>
                <a:path extrusionOk="0" h="11480" w="8661">
                  <a:moveTo>
                    <a:pt x="6340" y="0"/>
                  </a:moveTo>
                  <a:cubicBezTo>
                    <a:pt x="6261" y="0"/>
                    <a:pt x="6180" y="5"/>
                    <a:pt x="6097" y="13"/>
                  </a:cubicBezTo>
                  <a:cubicBezTo>
                    <a:pt x="4430" y="192"/>
                    <a:pt x="5073" y="1037"/>
                    <a:pt x="5073" y="1037"/>
                  </a:cubicBezTo>
                  <a:cubicBezTo>
                    <a:pt x="4602" y="936"/>
                    <a:pt x="4123" y="886"/>
                    <a:pt x="3643" y="886"/>
                  </a:cubicBezTo>
                  <a:cubicBezTo>
                    <a:pt x="3162" y="886"/>
                    <a:pt x="2680" y="936"/>
                    <a:pt x="2203" y="1037"/>
                  </a:cubicBezTo>
                  <a:cubicBezTo>
                    <a:pt x="656" y="1371"/>
                    <a:pt x="25" y="1776"/>
                    <a:pt x="13" y="2954"/>
                  </a:cubicBezTo>
                  <a:cubicBezTo>
                    <a:pt x="1" y="4133"/>
                    <a:pt x="1358" y="9134"/>
                    <a:pt x="1358" y="9134"/>
                  </a:cubicBezTo>
                  <a:lnTo>
                    <a:pt x="679" y="10622"/>
                  </a:lnTo>
                  <a:lnTo>
                    <a:pt x="2489" y="11479"/>
                  </a:lnTo>
                  <a:lnTo>
                    <a:pt x="3465" y="9824"/>
                  </a:lnTo>
                  <a:cubicBezTo>
                    <a:pt x="3465" y="9824"/>
                    <a:pt x="5109" y="10436"/>
                    <a:pt x="5670" y="10436"/>
                  </a:cubicBezTo>
                  <a:cubicBezTo>
                    <a:pt x="5749" y="10436"/>
                    <a:pt x="5807" y="10424"/>
                    <a:pt x="5835" y="10396"/>
                  </a:cubicBezTo>
                  <a:cubicBezTo>
                    <a:pt x="6061" y="10169"/>
                    <a:pt x="6371" y="7050"/>
                    <a:pt x="6371" y="7050"/>
                  </a:cubicBezTo>
                  <a:lnTo>
                    <a:pt x="7204" y="6776"/>
                  </a:lnTo>
                  <a:lnTo>
                    <a:pt x="6621" y="4121"/>
                  </a:lnTo>
                  <a:cubicBezTo>
                    <a:pt x="6621" y="4121"/>
                    <a:pt x="8359" y="3371"/>
                    <a:pt x="8514" y="2454"/>
                  </a:cubicBezTo>
                  <a:cubicBezTo>
                    <a:pt x="8661" y="1561"/>
                    <a:pt x="7851" y="0"/>
                    <a:pt x="6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550425" y="2003775"/>
              <a:ext cx="220900" cy="292500"/>
            </a:xfrm>
            <a:custGeom>
              <a:rect b="b" l="l" r="r" t="t"/>
              <a:pathLst>
                <a:path extrusionOk="0" h="11700" w="8836">
                  <a:moveTo>
                    <a:pt x="6410" y="162"/>
                  </a:moveTo>
                  <a:cubicBezTo>
                    <a:pt x="6956" y="162"/>
                    <a:pt x="7492" y="395"/>
                    <a:pt x="7871" y="805"/>
                  </a:cubicBezTo>
                  <a:cubicBezTo>
                    <a:pt x="8335" y="1281"/>
                    <a:pt x="8585" y="1984"/>
                    <a:pt x="8490" y="2496"/>
                  </a:cubicBezTo>
                  <a:cubicBezTo>
                    <a:pt x="8359" y="3365"/>
                    <a:pt x="6692" y="4091"/>
                    <a:pt x="6680" y="4091"/>
                  </a:cubicBezTo>
                  <a:cubicBezTo>
                    <a:pt x="6633" y="4103"/>
                    <a:pt x="6597" y="4163"/>
                    <a:pt x="6621" y="4210"/>
                  </a:cubicBezTo>
                  <a:lnTo>
                    <a:pt x="7180" y="6782"/>
                  </a:lnTo>
                  <a:lnTo>
                    <a:pt x="6442" y="7020"/>
                  </a:lnTo>
                  <a:cubicBezTo>
                    <a:pt x="6394" y="7044"/>
                    <a:pt x="6359" y="7068"/>
                    <a:pt x="6359" y="7115"/>
                  </a:cubicBezTo>
                  <a:cubicBezTo>
                    <a:pt x="6216" y="8616"/>
                    <a:pt x="5990" y="10259"/>
                    <a:pt x="5871" y="10402"/>
                  </a:cubicBezTo>
                  <a:cubicBezTo>
                    <a:pt x="5852" y="10415"/>
                    <a:pt x="5817" y="10422"/>
                    <a:pt x="5767" y="10422"/>
                  </a:cubicBezTo>
                  <a:cubicBezTo>
                    <a:pt x="5432" y="10422"/>
                    <a:pt x="4448" y="10129"/>
                    <a:pt x="3608" y="9818"/>
                  </a:cubicBezTo>
                  <a:cubicBezTo>
                    <a:pt x="3600" y="9815"/>
                    <a:pt x="3591" y="9814"/>
                    <a:pt x="3581" y="9814"/>
                  </a:cubicBezTo>
                  <a:cubicBezTo>
                    <a:pt x="3551" y="9814"/>
                    <a:pt x="3517" y="9829"/>
                    <a:pt x="3489" y="9866"/>
                  </a:cubicBezTo>
                  <a:lnTo>
                    <a:pt x="2561" y="11449"/>
                  </a:lnTo>
                  <a:lnTo>
                    <a:pt x="929" y="10675"/>
                  </a:lnTo>
                  <a:lnTo>
                    <a:pt x="1525" y="9247"/>
                  </a:lnTo>
                  <a:cubicBezTo>
                    <a:pt x="1537" y="9211"/>
                    <a:pt x="1537" y="9199"/>
                    <a:pt x="1525" y="9163"/>
                  </a:cubicBezTo>
                  <a:cubicBezTo>
                    <a:pt x="1513" y="9128"/>
                    <a:pt x="167" y="4163"/>
                    <a:pt x="191" y="3020"/>
                  </a:cubicBezTo>
                  <a:cubicBezTo>
                    <a:pt x="203" y="1984"/>
                    <a:pt x="691" y="1543"/>
                    <a:pt x="2299" y="1210"/>
                  </a:cubicBezTo>
                  <a:cubicBezTo>
                    <a:pt x="2769" y="1109"/>
                    <a:pt x="3242" y="1058"/>
                    <a:pt x="3716" y="1058"/>
                  </a:cubicBezTo>
                  <a:cubicBezTo>
                    <a:pt x="4189" y="1058"/>
                    <a:pt x="4662" y="1109"/>
                    <a:pt x="5132" y="1210"/>
                  </a:cubicBezTo>
                  <a:cubicBezTo>
                    <a:pt x="5156" y="1210"/>
                    <a:pt x="5204" y="1186"/>
                    <a:pt x="5240" y="1162"/>
                  </a:cubicBezTo>
                  <a:cubicBezTo>
                    <a:pt x="5263" y="1127"/>
                    <a:pt x="5263" y="1067"/>
                    <a:pt x="5240" y="1043"/>
                  </a:cubicBezTo>
                  <a:cubicBezTo>
                    <a:pt x="5144" y="924"/>
                    <a:pt x="5120" y="757"/>
                    <a:pt x="5156" y="615"/>
                  </a:cubicBezTo>
                  <a:cubicBezTo>
                    <a:pt x="5216" y="460"/>
                    <a:pt x="5454" y="257"/>
                    <a:pt x="6192" y="174"/>
                  </a:cubicBezTo>
                  <a:cubicBezTo>
                    <a:pt x="6265" y="166"/>
                    <a:pt x="6337" y="162"/>
                    <a:pt x="6410" y="162"/>
                  </a:cubicBezTo>
                  <a:close/>
                  <a:moveTo>
                    <a:pt x="6481" y="1"/>
                  </a:moveTo>
                  <a:cubicBezTo>
                    <a:pt x="6390" y="1"/>
                    <a:pt x="6297" y="7"/>
                    <a:pt x="6204" y="19"/>
                  </a:cubicBezTo>
                  <a:cubicBezTo>
                    <a:pt x="5537" y="91"/>
                    <a:pt x="5132" y="281"/>
                    <a:pt x="5001" y="579"/>
                  </a:cubicBezTo>
                  <a:cubicBezTo>
                    <a:pt x="4942" y="734"/>
                    <a:pt x="4942" y="877"/>
                    <a:pt x="5001" y="1019"/>
                  </a:cubicBezTo>
                  <a:cubicBezTo>
                    <a:pt x="4585" y="942"/>
                    <a:pt x="4160" y="903"/>
                    <a:pt x="3735" y="903"/>
                  </a:cubicBezTo>
                  <a:cubicBezTo>
                    <a:pt x="3249" y="903"/>
                    <a:pt x="2763" y="954"/>
                    <a:pt x="2287" y="1055"/>
                  </a:cubicBezTo>
                  <a:cubicBezTo>
                    <a:pt x="787" y="1389"/>
                    <a:pt x="25" y="1770"/>
                    <a:pt x="13" y="3067"/>
                  </a:cubicBezTo>
                  <a:cubicBezTo>
                    <a:pt x="1" y="4198"/>
                    <a:pt x="1215" y="8735"/>
                    <a:pt x="1346" y="9235"/>
                  </a:cubicBezTo>
                  <a:lnTo>
                    <a:pt x="715" y="10687"/>
                  </a:lnTo>
                  <a:cubicBezTo>
                    <a:pt x="679" y="10735"/>
                    <a:pt x="715" y="10794"/>
                    <a:pt x="751" y="10818"/>
                  </a:cubicBezTo>
                  <a:lnTo>
                    <a:pt x="2561" y="11687"/>
                  </a:lnTo>
                  <a:cubicBezTo>
                    <a:pt x="2573" y="11699"/>
                    <a:pt x="2584" y="11699"/>
                    <a:pt x="2596" y="11699"/>
                  </a:cubicBezTo>
                  <a:cubicBezTo>
                    <a:pt x="2644" y="11699"/>
                    <a:pt x="2680" y="11687"/>
                    <a:pt x="2703" y="11652"/>
                  </a:cubicBezTo>
                  <a:lnTo>
                    <a:pt x="3644" y="10080"/>
                  </a:lnTo>
                  <a:cubicBezTo>
                    <a:pt x="4314" y="10319"/>
                    <a:pt x="5308" y="10644"/>
                    <a:pt x="5789" y="10644"/>
                  </a:cubicBezTo>
                  <a:cubicBezTo>
                    <a:pt x="5906" y="10644"/>
                    <a:pt x="5993" y="10624"/>
                    <a:pt x="6037" y="10580"/>
                  </a:cubicBezTo>
                  <a:cubicBezTo>
                    <a:pt x="6263" y="10342"/>
                    <a:pt x="6513" y="8044"/>
                    <a:pt x="6585" y="7234"/>
                  </a:cubicBezTo>
                  <a:lnTo>
                    <a:pt x="7383" y="6984"/>
                  </a:lnTo>
                  <a:cubicBezTo>
                    <a:pt x="7442" y="6973"/>
                    <a:pt x="7466" y="6913"/>
                    <a:pt x="7454" y="6865"/>
                  </a:cubicBezTo>
                  <a:lnTo>
                    <a:pt x="6883" y="4294"/>
                  </a:lnTo>
                  <a:cubicBezTo>
                    <a:pt x="7228" y="4127"/>
                    <a:pt x="8597" y="3436"/>
                    <a:pt x="8752" y="2579"/>
                  </a:cubicBezTo>
                  <a:cubicBezTo>
                    <a:pt x="8835" y="1996"/>
                    <a:pt x="8549" y="1222"/>
                    <a:pt x="8061" y="698"/>
                  </a:cubicBezTo>
                  <a:cubicBezTo>
                    <a:pt x="7648" y="264"/>
                    <a:pt x="7083" y="1"/>
                    <a:pt x="6481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552825" y="2006600"/>
              <a:ext cx="217100" cy="228350"/>
            </a:xfrm>
            <a:custGeom>
              <a:rect b="b" l="l" r="r" t="t"/>
              <a:pathLst>
                <a:path extrusionOk="0" h="9134" w="8684">
                  <a:moveTo>
                    <a:pt x="6363" y="0"/>
                  </a:moveTo>
                  <a:cubicBezTo>
                    <a:pt x="6284" y="0"/>
                    <a:pt x="6203" y="5"/>
                    <a:pt x="6120" y="13"/>
                  </a:cubicBezTo>
                  <a:cubicBezTo>
                    <a:pt x="4453" y="192"/>
                    <a:pt x="5096" y="1037"/>
                    <a:pt x="5096" y="1037"/>
                  </a:cubicBezTo>
                  <a:cubicBezTo>
                    <a:pt x="4626" y="942"/>
                    <a:pt x="4146" y="895"/>
                    <a:pt x="3666" y="895"/>
                  </a:cubicBezTo>
                  <a:cubicBezTo>
                    <a:pt x="3185" y="895"/>
                    <a:pt x="2703" y="942"/>
                    <a:pt x="2226" y="1037"/>
                  </a:cubicBezTo>
                  <a:cubicBezTo>
                    <a:pt x="679" y="1383"/>
                    <a:pt x="48" y="1776"/>
                    <a:pt x="36" y="2954"/>
                  </a:cubicBezTo>
                  <a:cubicBezTo>
                    <a:pt x="0" y="4121"/>
                    <a:pt x="1369" y="9134"/>
                    <a:pt x="1369" y="9134"/>
                  </a:cubicBezTo>
                  <a:cubicBezTo>
                    <a:pt x="1369" y="9134"/>
                    <a:pt x="2119" y="8860"/>
                    <a:pt x="2262" y="8300"/>
                  </a:cubicBezTo>
                  <a:cubicBezTo>
                    <a:pt x="2417" y="7729"/>
                    <a:pt x="2191" y="7967"/>
                    <a:pt x="1786" y="7776"/>
                  </a:cubicBezTo>
                  <a:cubicBezTo>
                    <a:pt x="1393" y="7586"/>
                    <a:pt x="1286" y="6717"/>
                    <a:pt x="1881" y="6145"/>
                  </a:cubicBezTo>
                  <a:cubicBezTo>
                    <a:pt x="1994" y="6034"/>
                    <a:pt x="2092" y="5988"/>
                    <a:pt x="2177" y="5988"/>
                  </a:cubicBezTo>
                  <a:cubicBezTo>
                    <a:pt x="2539" y="5988"/>
                    <a:pt x="2670" y="6821"/>
                    <a:pt x="2786" y="7014"/>
                  </a:cubicBezTo>
                  <a:cubicBezTo>
                    <a:pt x="2818" y="7072"/>
                    <a:pt x="2870" y="7094"/>
                    <a:pt x="2930" y="7094"/>
                  </a:cubicBezTo>
                  <a:cubicBezTo>
                    <a:pt x="3116" y="7094"/>
                    <a:pt x="3381" y="6883"/>
                    <a:pt x="3381" y="6883"/>
                  </a:cubicBezTo>
                  <a:lnTo>
                    <a:pt x="3453" y="5978"/>
                  </a:lnTo>
                  <a:lnTo>
                    <a:pt x="3500" y="5978"/>
                  </a:lnTo>
                  <a:cubicBezTo>
                    <a:pt x="3508" y="5979"/>
                    <a:pt x="3516" y="5979"/>
                    <a:pt x="3523" y="5979"/>
                  </a:cubicBezTo>
                  <a:cubicBezTo>
                    <a:pt x="3858" y="5979"/>
                    <a:pt x="4120" y="5721"/>
                    <a:pt x="4143" y="5383"/>
                  </a:cubicBezTo>
                  <a:cubicBezTo>
                    <a:pt x="4191" y="4740"/>
                    <a:pt x="3274" y="3859"/>
                    <a:pt x="3274" y="3859"/>
                  </a:cubicBezTo>
                  <a:lnTo>
                    <a:pt x="3274" y="3859"/>
                  </a:lnTo>
                  <a:cubicBezTo>
                    <a:pt x="3851" y="4130"/>
                    <a:pt x="4663" y="4200"/>
                    <a:pt x="5346" y="4200"/>
                  </a:cubicBezTo>
                  <a:cubicBezTo>
                    <a:pt x="6074" y="4200"/>
                    <a:pt x="6656" y="4121"/>
                    <a:pt x="6656" y="4121"/>
                  </a:cubicBezTo>
                  <a:cubicBezTo>
                    <a:pt x="6656" y="4121"/>
                    <a:pt x="8370" y="3383"/>
                    <a:pt x="8537" y="2454"/>
                  </a:cubicBezTo>
                  <a:cubicBezTo>
                    <a:pt x="8684" y="1561"/>
                    <a:pt x="7874" y="0"/>
                    <a:pt x="636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550725" y="2003475"/>
              <a:ext cx="221475" cy="233550"/>
            </a:xfrm>
            <a:custGeom>
              <a:rect b="b" l="l" r="r" t="t"/>
              <a:pathLst>
                <a:path extrusionOk="0" h="9342" w="8859">
                  <a:moveTo>
                    <a:pt x="6433" y="256"/>
                  </a:moveTo>
                  <a:cubicBezTo>
                    <a:pt x="6982" y="256"/>
                    <a:pt x="7506" y="481"/>
                    <a:pt x="7883" y="889"/>
                  </a:cubicBezTo>
                  <a:cubicBezTo>
                    <a:pt x="8347" y="1365"/>
                    <a:pt x="8597" y="2067"/>
                    <a:pt x="8514" y="2591"/>
                  </a:cubicBezTo>
                  <a:cubicBezTo>
                    <a:pt x="8359" y="3401"/>
                    <a:pt x="6847" y="4091"/>
                    <a:pt x="6692" y="4163"/>
                  </a:cubicBezTo>
                  <a:cubicBezTo>
                    <a:pt x="6604" y="4175"/>
                    <a:pt x="6064" y="4239"/>
                    <a:pt x="5409" y="4239"/>
                  </a:cubicBezTo>
                  <a:cubicBezTo>
                    <a:pt x="4739" y="4239"/>
                    <a:pt x="3948" y="4172"/>
                    <a:pt x="3394" y="3913"/>
                  </a:cubicBezTo>
                  <a:cubicBezTo>
                    <a:pt x="3378" y="3905"/>
                    <a:pt x="3361" y="3901"/>
                    <a:pt x="3344" y="3901"/>
                  </a:cubicBezTo>
                  <a:cubicBezTo>
                    <a:pt x="3311" y="3901"/>
                    <a:pt x="3279" y="3917"/>
                    <a:pt x="3263" y="3948"/>
                  </a:cubicBezTo>
                  <a:cubicBezTo>
                    <a:pt x="3227" y="3984"/>
                    <a:pt x="3239" y="4044"/>
                    <a:pt x="3275" y="4079"/>
                  </a:cubicBezTo>
                  <a:cubicBezTo>
                    <a:pt x="3275" y="4091"/>
                    <a:pt x="4132" y="4937"/>
                    <a:pt x="4108" y="5520"/>
                  </a:cubicBezTo>
                  <a:lnTo>
                    <a:pt x="4108" y="5568"/>
                  </a:lnTo>
                  <a:cubicBezTo>
                    <a:pt x="4075" y="5810"/>
                    <a:pt x="3858" y="6012"/>
                    <a:pt x="3599" y="6012"/>
                  </a:cubicBezTo>
                  <a:cubicBezTo>
                    <a:pt x="3579" y="6012"/>
                    <a:pt x="3558" y="6011"/>
                    <a:pt x="3537" y="6008"/>
                  </a:cubicBezTo>
                  <a:cubicBezTo>
                    <a:pt x="3533" y="6007"/>
                    <a:pt x="3529" y="6006"/>
                    <a:pt x="3525" y="6006"/>
                  </a:cubicBezTo>
                  <a:cubicBezTo>
                    <a:pt x="3489" y="6006"/>
                    <a:pt x="3442" y="6050"/>
                    <a:pt x="3442" y="6103"/>
                  </a:cubicBezTo>
                  <a:lnTo>
                    <a:pt x="3358" y="6961"/>
                  </a:lnTo>
                  <a:cubicBezTo>
                    <a:pt x="3263" y="7056"/>
                    <a:pt x="3120" y="7116"/>
                    <a:pt x="2989" y="7127"/>
                  </a:cubicBezTo>
                  <a:cubicBezTo>
                    <a:pt x="2977" y="7127"/>
                    <a:pt x="2965" y="7116"/>
                    <a:pt x="2942" y="7104"/>
                  </a:cubicBezTo>
                  <a:cubicBezTo>
                    <a:pt x="2918" y="7020"/>
                    <a:pt x="2882" y="6937"/>
                    <a:pt x="2858" y="6842"/>
                  </a:cubicBezTo>
                  <a:cubicBezTo>
                    <a:pt x="2739" y="6508"/>
                    <a:pt x="2608" y="6092"/>
                    <a:pt x="2322" y="6008"/>
                  </a:cubicBezTo>
                  <a:cubicBezTo>
                    <a:pt x="2308" y="6007"/>
                    <a:pt x="2295" y="6007"/>
                    <a:pt x="2281" y="6007"/>
                  </a:cubicBezTo>
                  <a:cubicBezTo>
                    <a:pt x="2126" y="6007"/>
                    <a:pt x="1968" y="6067"/>
                    <a:pt x="1870" y="6187"/>
                  </a:cubicBezTo>
                  <a:cubicBezTo>
                    <a:pt x="1537" y="6508"/>
                    <a:pt x="1382" y="6961"/>
                    <a:pt x="1441" y="7425"/>
                  </a:cubicBezTo>
                  <a:cubicBezTo>
                    <a:pt x="1477" y="7663"/>
                    <a:pt x="1608" y="7878"/>
                    <a:pt x="1810" y="7997"/>
                  </a:cubicBezTo>
                  <a:cubicBezTo>
                    <a:pt x="1918" y="8032"/>
                    <a:pt x="2037" y="8068"/>
                    <a:pt x="2156" y="8080"/>
                  </a:cubicBezTo>
                  <a:cubicBezTo>
                    <a:pt x="2203" y="8080"/>
                    <a:pt x="2251" y="8092"/>
                    <a:pt x="2275" y="8116"/>
                  </a:cubicBezTo>
                  <a:cubicBezTo>
                    <a:pt x="2287" y="8116"/>
                    <a:pt x="2310" y="8151"/>
                    <a:pt x="2251" y="8389"/>
                  </a:cubicBezTo>
                  <a:cubicBezTo>
                    <a:pt x="2144" y="8782"/>
                    <a:pt x="1727" y="9021"/>
                    <a:pt x="1513" y="9104"/>
                  </a:cubicBezTo>
                  <a:cubicBezTo>
                    <a:pt x="1310" y="8366"/>
                    <a:pt x="191" y="4127"/>
                    <a:pt x="203" y="3079"/>
                  </a:cubicBezTo>
                  <a:cubicBezTo>
                    <a:pt x="227" y="2055"/>
                    <a:pt x="715" y="1627"/>
                    <a:pt x="2322" y="1305"/>
                  </a:cubicBezTo>
                  <a:cubicBezTo>
                    <a:pt x="2793" y="1210"/>
                    <a:pt x="3266" y="1162"/>
                    <a:pt x="3738" y="1162"/>
                  </a:cubicBezTo>
                  <a:cubicBezTo>
                    <a:pt x="4210" y="1162"/>
                    <a:pt x="4680" y="1210"/>
                    <a:pt x="5144" y="1305"/>
                  </a:cubicBezTo>
                  <a:cubicBezTo>
                    <a:pt x="5153" y="1308"/>
                    <a:pt x="5162" y="1310"/>
                    <a:pt x="5171" y="1310"/>
                  </a:cubicBezTo>
                  <a:cubicBezTo>
                    <a:pt x="5201" y="1310"/>
                    <a:pt x="5233" y="1294"/>
                    <a:pt x="5251" y="1258"/>
                  </a:cubicBezTo>
                  <a:cubicBezTo>
                    <a:pt x="5287" y="1234"/>
                    <a:pt x="5287" y="1174"/>
                    <a:pt x="5251" y="1139"/>
                  </a:cubicBezTo>
                  <a:cubicBezTo>
                    <a:pt x="5168" y="1008"/>
                    <a:pt x="5132" y="865"/>
                    <a:pt x="5180" y="710"/>
                  </a:cubicBezTo>
                  <a:cubicBezTo>
                    <a:pt x="5239" y="543"/>
                    <a:pt x="5478" y="341"/>
                    <a:pt x="6204" y="269"/>
                  </a:cubicBezTo>
                  <a:cubicBezTo>
                    <a:pt x="6280" y="261"/>
                    <a:pt x="6357" y="256"/>
                    <a:pt x="6433" y="256"/>
                  </a:cubicBezTo>
                  <a:close/>
                  <a:moveTo>
                    <a:pt x="6494" y="1"/>
                  </a:moveTo>
                  <a:cubicBezTo>
                    <a:pt x="6402" y="1"/>
                    <a:pt x="6309" y="7"/>
                    <a:pt x="6216" y="19"/>
                  </a:cubicBezTo>
                  <a:cubicBezTo>
                    <a:pt x="5549" y="91"/>
                    <a:pt x="5144" y="281"/>
                    <a:pt x="5013" y="579"/>
                  </a:cubicBezTo>
                  <a:cubicBezTo>
                    <a:pt x="4954" y="734"/>
                    <a:pt x="4954" y="877"/>
                    <a:pt x="5013" y="1008"/>
                  </a:cubicBezTo>
                  <a:cubicBezTo>
                    <a:pt x="4605" y="937"/>
                    <a:pt x="4192" y="901"/>
                    <a:pt x="3779" y="901"/>
                  </a:cubicBezTo>
                  <a:cubicBezTo>
                    <a:pt x="3288" y="901"/>
                    <a:pt x="2796" y="952"/>
                    <a:pt x="2310" y="1055"/>
                  </a:cubicBezTo>
                  <a:cubicBezTo>
                    <a:pt x="798" y="1389"/>
                    <a:pt x="48" y="1770"/>
                    <a:pt x="24" y="3067"/>
                  </a:cubicBezTo>
                  <a:cubicBezTo>
                    <a:pt x="1" y="4246"/>
                    <a:pt x="1310" y="9068"/>
                    <a:pt x="1370" y="9271"/>
                  </a:cubicBezTo>
                  <a:cubicBezTo>
                    <a:pt x="1370" y="9306"/>
                    <a:pt x="1382" y="9318"/>
                    <a:pt x="1418" y="9330"/>
                  </a:cubicBezTo>
                  <a:cubicBezTo>
                    <a:pt x="1429" y="9342"/>
                    <a:pt x="1441" y="9342"/>
                    <a:pt x="1453" y="9342"/>
                  </a:cubicBezTo>
                  <a:lnTo>
                    <a:pt x="1548" y="9330"/>
                  </a:lnTo>
                  <a:cubicBezTo>
                    <a:pt x="1572" y="9318"/>
                    <a:pt x="2346" y="9068"/>
                    <a:pt x="2513" y="8437"/>
                  </a:cubicBezTo>
                  <a:cubicBezTo>
                    <a:pt x="2572" y="8199"/>
                    <a:pt x="2572" y="8080"/>
                    <a:pt x="2513" y="7997"/>
                  </a:cubicBezTo>
                  <a:cubicBezTo>
                    <a:pt x="2453" y="7913"/>
                    <a:pt x="2370" y="7878"/>
                    <a:pt x="2263" y="7878"/>
                  </a:cubicBezTo>
                  <a:cubicBezTo>
                    <a:pt x="2168" y="7854"/>
                    <a:pt x="2072" y="7842"/>
                    <a:pt x="1977" y="7794"/>
                  </a:cubicBezTo>
                  <a:cubicBezTo>
                    <a:pt x="1834" y="7711"/>
                    <a:pt x="1739" y="7544"/>
                    <a:pt x="1727" y="7377"/>
                  </a:cubicBezTo>
                  <a:cubicBezTo>
                    <a:pt x="1668" y="6996"/>
                    <a:pt x="1810" y="6592"/>
                    <a:pt x="2096" y="6330"/>
                  </a:cubicBezTo>
                  <a:cubicBezTo>
                    <a:pt x="2185" y="6251"/>
                    <a:pt x="2257" y="6205"/>
                    <a:pt x="2313" y="6205"/>
                  </a:cubicBezTo>
                  <a:cubicBezTo>
                    <a:pt x="2325" y="6205"/>
                    <a:pt x="2336" y="6207"/>
                    <a:pt x="2346" y="6211"/>
                  </a:cubicBezTo>
                  <a:cubicBezTo>
                    <a:pt x="2525" y="6246"/>
                    <a:pt x="2668" y="6651"/>
                    <a:pt x="2739" y="6889"/>
                  </a:cubicBezTo>
                  <a:cubicBezTo>
                    <a:pt x="2763" y="6996"/>
                    <a:pt x="2811" y="7104"/>
                    <a:pt x="2858" y="7187"/>
                  </a:cubicBezTo>
                  <a:cubicBezTo>
                    <a:pt x="2882" y="7246"/>
                    <a:pt x="2965" y="7294"/>
                    <a:pt x="3037" y="7306"/>
                  </a:cubicBezTo>
                  <a:cubicBezTo>
                    <a:pt x="3058" y="7311"/>
                    <a:pt x="3080" y="7313"/>
                    <a:pt x="3102" y="7313"/>
                  </a:cubicBezTo>
                  <a:cubicBezTo>
                    <a:pt x="3313" y="7313"/>
                    <a:pt x="3542" y="7123"/>
                    <a:pt x="3596" y="7080"/>
                  </a:cubicBezTo>
                  <a:cubicBezTo>
                    <a:pt x="3620" y="7068"/>
                    <a:pt x="3632" y="7044"/>
                    <a:pt x="3632" y="7008"/>
                  </a:cubicBezTo>
                  <a:lnTo>
                    <a:pt x="3692" y="6175"/>
                  </a:lnTo>
                  <a:cubicBezTo>
                    <a:pt x="4061" y="6163"/>
                    <a:pt x="4370" y="5853"/>
                    <a:pt x="4370" y="5472"/>
                  </a:cubicBezTo>
                  <a:cubicBezTo>
                    <a:pt x="4394" y="5044"/>
                    <a:pt x="4013" y="4520"/>
                    <a:pt x="3751" y="4198"/>
                  </a:cubicBezTo>
                  <a:lnTo>
                    <a:pt x="3751" y="4198"/>
                  </a:lnTo>
                  <a:cubicBezTo>
                    <a:pt x="4291" y="4354"/>
                    <a:pt x="4924" y="4399"/>
                    <a:pt x="5472" y="4399"/>
                  </a:cubicBezTo>
                  <a:cubicBezTo>
                    <a:pt x="6181" y="4399"/>
                    <a:pt x="6747" y="4324"/>
                    <a:pt x="6787" y="4318"/>
                  </a:cubicBezTo>
                  <a:lnTo>
                    <a:pt x="6811" y="4318"/>
                  </a:lnTo>
                  <a:cubicBezTo>
                    <a:pt x="6894" y="4282"/>
                    <a:pt x="8597" y="3556"/>
                    <a:pt x="8764" y="2579"/>
                  </a:cubicBezTo>
                  <a:cubicBezTo>
                    <a:pt x="8859" y="1996"/>
                    <a:pt x="8573" y="1222"/>
                    <a:pt x="8085" y="698"/>
                  </a:cubicBezTo>
                  <a:cubicBezTo>
                    <a:pt x="7672" y="264"/>
                    <a:pt x="7097" y="1"/>
                    <a:pt x="649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563225" y="2086400"/>
              <a:ext cx="17900" cy="5500"/>
            </a:xfrm>
            <a:custGeom>
              <a:rect b="b" l="l" r="r" t="t"/>
              <a:pathLst>
                <a:path extrusionOk="0" h="220" w="716">
                  <a:moveTo>
                    <a:pt x="60" y="0"/>
                  </a:moveTo>
                  <a:cubicBezTo>
                    <a:pt x="25" y="12"/>
                    <a:pt x="1" y="48"/>
                    <a:pt x="1" y="96"/>
                  </a:cubicBezTo>
                  <a:cubicBezTo>
                    <a:pt x="25" y="131"/>
                    <a:pt x="48" y="155"/>
                    <a:pt x="96" y="155"/>
                  </a:cubicBezTo>
                  <a:cubicBezTo>
                    <a:pt x="263" y="167"/>
                    <a:pt x="406" y="179"/>
                    <a:pt x="572" y="215"/>
                  </a:cubicBezTo>
                  <a:lnTo>
                    <a:pt x="644" y="215"/>
                  </a:lnTo>
                  <a:cubicBezTo>
                    <a:pt x="655" y="218"/>
                    <a:pt x="665" y="219"/>
                    <a:pt x="673" y="219"/>
                  </a:cubicBezTo>
                  <a:cubicBezTo>
                    <a:pt x="701" y="219"/>
                    <a:pt x="715" y="203"/>
                    <a:pt x="715" y="167"/>
                  </a:cubicBezTo>
                  <a:cubicBezTo>
                    <a:pt x="715" y="119"/>
                    <a:pt x="691" y="72"/>
                    <a:pt x="644" y="72"/>
                  </a:cubicBezTo>
                  <a:lnTo>
                    <a:pt x="584" y="60"/>
                  </a:lnTo>
                  <a:cubicBezTo>
                    <a:pt x="417" y="12"/>
                    <a:pt x="239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598650" y="2043525"/>
              <a:ext cx="113425" cy="54500"/>
            </a:xfrm>
            <a:custGeom>
              <a:rect b="b" l="l" r="r" t="t"/>
              <a:pathLst>
                <a:path extrusionOk="0" h="2180" w="4537">
                  <a:moveTo>
                    <a:pt x="3651" y="1"/>
                  </a:moveTo>
                  <a:cubicBezTo>
                    <a:pt x="3255" y="1"/>
                    <a:pt x="2965" y="406"/>
                    <a:pt x="2953" y="418"/>
                  </a:cubicBezTo>
                  <a:cubicBezTo>
                    <a:pt x="2930" y="453"/>
                    <a:pt x="2930" y="501"/>
                    <a:pt x="2965" y="525"/>
                  </a:cubicBezTo>
                  <a:cubicBezTo>
                    <a:pt x="2975" y="530"/>
                    <a:pt x="2989" y="533"/>
                    <a:pt x="3005" y="533"/>
                  </a:cubicBezTo>
                  <a:cubicBezTo>
                    <a:pt x="3026" y="533"/>
                    <a:pt x="3051" y="527"/>
                    <a:pt x="3072" y="513"/>
                  </a:cubicBezTo>
                  <a:cubicBezTo>
                    <a:pt x="3072" y="513"/>
                    <a:pt x="3307" y="155"/>
                    <a:pt x="3615" y="155"/>
                  </a:cubicBezTo>
                  <a:cubicBezTo>
                    <a:pt x="3624" y="155"/>
                    <a:pt x="3634" y="155"/>
                    <a:pt x="3644" y="156"/>
                  </a:cubicBezTo>
                  <a:cubicBezTo>
                    <a:pt x="3858" y="180"/>
                    <a:pt x="4049" y="334"/>
                    <a:pt x="4144" y="525"/>
                  </a:cubicBezTo>
                  <a:cubicBezTo>
                    <a:pt x="4334" y="822"/>
                    <a:pt x="4358" y="1108"/>
                    <a:pt x="4239" y="1334"/>
                  </a:cubicBezTo>
                  <a:cubicBezTo>
                    <a:pt x="4001" y="1751"/>
                    <a:pt x="3227" y="2013"/>
                    <a:pt x="2120" y="2013"/>
                  </a:cubicBezTo>
                  <a:cubicBezTo>
                    <a:pt x="1441" y="2013"/>
                    <a:pt x="763" y="1965"/>
                    <a:pt x="96" y="1894"/>
                  </a:cubicBezTo>
                  <a:cubicBezTo>
                    <a:pt x="88" y="1892"/>
                    <a:pt x="79" y="1891"/>
                    <a:pt x="72" y="1891"/>
                  </a:cubicBezTo>
                  <a:cubicBezTo>
                    <a:pt x="33" y="1891"/>
                    <a:pt x="1" y="1914"/>
                    <a:pt x="1" y="1954"/>
                  </a:cubicBezTo>
                  <a:cubicBezTo>
                    <a:pt x="1" y="2001"/>
                    <a:pt x="36" y="2049"/>
                    <a:pt x="72" y="2049"/>
                  </a:cubicBezTo>
                  <a:cubicBezTo>
                    <a:pt x="715" y="2120"/>
                    <a:pt x="1346" y="2168"/>
                    <a:pt x="1977" y="2168"/>
                  </a:cubicBezTo>
                  <a:lnTo>
                    <a:pt x="2132" y="2180"/>
                  </a:lnTo>
                  <a:cubicBezTo>
                    <a:pt x="3322" y="2180"/>
                    <a:pt x="4120" y="1894"/>
                    <a:pt x="4394" y="1418"/>
                  </a:cubicBezTo>
                  <a:cubicBezTo>
                    <a:pt x="4537" y="1132"/>
                    <a:pt x="4513" y="811"/>
                    <a:pt x="4287" y="453"/>
                  </a:cubicBezTo>
                  <a:cubicBezTo>
                    <a:pt x="4168" y="215"/>
                    <a:pt x="3930" y="37"/>
                    <a:pt x="3668" y="1"/>
                  </a:cubicBezTo>
                  <a:cubicBezTo>
                    <a:pt x="3662" y="1"/>
                    <a:pt x="3656" y="1"/>
                    <a:pt x="3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559650" y="2118850"/>
              <a:ext cx="69100" cy="6575"/>
            </a:xfrm>
            <a:custGeom>
              <a:rect b="b" l="l" r="r" t="t"/>
              <a:pathLst>
                <a:path extrusionOk="0" h="263" w="2764">
                  <a:moveTo>
                    <a:pt x="2680" y="0"/>
                  </a:moveTo>
                  <a:cubicBezTo>
                    <a:pt x="2160" y="79"/>
                    <a:pt x="1640" y="123"/>
                    <a:pt x="1120" y="123"/>
                  </a:cubicBezTo>
                  <a:cubicBezTo>
                    <a:pt x="771" y="123"/>
                    <a:pt x="422" y="103"/>
                    <a:pt x="72" y="60"/>
                  </a:cubicBezTo>
                  <a:cubicBezTo>
                    <a:pt x="48" y="60"/>
                    <a:pt x="1" y="84"/>
                    <a:pt x="1" y="131"/>
                  </a:cubicBezTo>
                  <a:cubicBezTo>
                    <a:pt x="1" y="167"/>
                    <a:pt x="25" y="203"/>
                    <a:pt x="72" y="203"/>
                  </a:cubicBezTo>
                  <a:cubicBezTo>
                    <a:pt x="441" y="250"/>
                    <a:pt x="822" y="262"/>
                    <a:pt x="1191" y="262"/>
                  </a:cubicBezTo>
                  <a:cubicBezTo>
                    <a:pt x="1715" y="262"/>
                    <a:pt x="2215" y="238"/>
                    <a:pt x="2704" y="143"/>
                  </a:cubicBezTo>
                  <a:cubicBezTo>
                    <a:pt x="2751" y="143"/>
                    <a:pt x="2763" y="107"/>
                    <a:pt x="2763" y="60"/>
                  </a:cubicBezTo>
                  <a:cubicBezTo>
                    <a:pt x="2763" y="12"/>
                    <a:pt x="2727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729625" y="3256175"/>
              <a:ext cx="151150" cy="77525"/>
            </a:xfrm>
            <a:custGeom>
              <a:rect b="b" l="l" r="r" t="t"/>
              <a:pathLst>
                <a:path extrusionOk="0" h="3101" w="6046">
                  <a:moveTo>
                    <a:pt x="810" y="1"/>
                  </a:moveTo>
                  <a:cubicBezTo>
                    <a:pt x="810" y="1"/>
                    <a:pt x="0" y="632"/>
                    <a:pt x="179" y="1501"/>
                  </a:cubicBezTo>
                  <a:cubicBezTo>
                    <a:pt x="295" y="2116"/>
                    <a:pt x="882" y="2209"/>
                    <a:pt x="1225" y="2209"/>
                  </a:cubicBezTo>
                  <a:cubicBezTo>
                    <a:pt x="1374" y="2209"/>
                    <a:pt x="1477" y="2192"/>
                    <a:pt x="1477" y="2192"/>
                  </a:cubicBezTo>
                  <a:cubicBezTo>
                    <a:pt x="1477" y="2192"/>
                    <a:pt x="2536" y="3013"/>
                    <a:pt x="3429" y="3085"/>
                  </a:cubicBezTo>
                  <a:cubicBezTo>
                    <a:pt x="3565" y="3095"/>
                    <a:pt x="3719" y="3101"/>
                    <a:pt x="3884" y="3101"/>
                  </a:cubicBezTo>
                  <a:cubicBezTo>
                    <a:pt x="4806" y="3101"/>
                    <a:pt x="6045" y="2933"/>
                    <a:pt x="6025" y="2620"/>
                  </a:cubicBezTo>
                  <a:cubicBezTo>
                    <a:pt x="6013" y="2251"/>
                    <a:pt x="4477" y="1620"/>
                    <a:pt x="4477" y="1620"/>
                  </a:cubicBezTo>
                  <a:lnTo>
                    <a:pt x="3275" y="346"/>
                  </a:lnTo>
                  <a:lnTo>
                    <a:pt x="3096" y="16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726650" y="3253200"/>
              <a:ext cx="156300" cy="83075"/>
            </a:xfrm>
            <a:custGeom>
              <a:rect b="b" l="l" r="r" t="t"/>
              <a:pathLst>
                <a:path extrusionOk="0" h="3323" w="6252">
                  <a:moveTo>
                    <a:pt x="965" y="203"/>
                  </a:moveTo>
                  <a:lnTo>
                    <a:pt x="3191" y="370"/>
                  </a:lnTo>
                  <a:lnTo>
                    <a:pt x="4525" y="1799"/>
                  </a:lnTo>
                  <a:cubicBezTo>
                    <a:pt x="4525" y="1822"/>
                    <a:pt x="4537" y="1834"/>
                    <a:pt x="4560" y="1834"/>
                  </a:cubicBezTo>
                  <a:cubicBezTo>
                    <a:pt x="5251" y="2120"/>
                    <a:pt x="6025" y="2549"/>
                    <a:pt x="6049" y="2739"/>
                  </a:cubicBezTo>
                  <a:cubicBezTo>
                    <a:pt x="6025" y="2775"/>
                    <a:pt x="6025" y="2775"/>
                    <a:pt x="6013" y="2787"/>
                  </a:cubicBezTo>
                  <a:cubicBezTo>
                    <a:pt x="5807" y="2983"/>
                    <a:pt x="4839" y="3115"/>
                    <a:pt x="4032" y="3115"/>
                  </a:cubicBezTo>
                  <a:cubicBezTo>
                    <a:pt x="3861" y="3115"/>
                    <a:pt x="3696" y="3109"/>
                    <a:pt x="3548" y="3096"/>
                  </a:cubicBezTo>
                  <a:cubicBezTo>
                    <a:pt x="2679" y="3025"/>
                    <a:pt x="1655" y="2215"/>
                    <a:pt x="1655" y="2215"/>
                  </a:cubicBezTo>
                  <a:cubicBezTo>
                    <a:pt x="1631" y="2203"/>
                    <a:pt x="1620" y="2203"/>
                    <a:pt x="1596" y="2203"/>
                  </a:cubicBezTo>
                  <a:lnTo>
                    <a:pt x="1596" y="2180"/>
                  </a:lnTo>
                  <a:cubicBezTo>
                    <a:pt x="1585" y="2183"/>
                    <a:pt x="1492" y="2198"/>
                    <a:pt x="1361" y="2198"/>
                  </a:cubicBezTo>
                  <a:cubicBezTo>
                    <a:pt x="1049" y="2198"/>
                    <a:pt x="526" y="2113"/>
                    <a:pt x="417" y="1584"/>
                  </a:cubicBezTo>
                  <a:cubicBezTo>
                    <a:pt x="286" y="882"/>
                    <a:pt x="834" y="322"/>
                    <a:pt x="965" y="203"/>
                  </a:cubicBezTo>
                  <a:close/>
                  <a:moveTo>
                    <a:pt x="929" y="1"/>
                  </a:moveTo>
                  <a:cubicBezTo>
                    <a:pt x="893" y="1"/>
                    <a:pt x="869" y="13"/>
                    <a:pt x="846" y="37"/>
                  </a:cubicBezTo>
                  <a:cubicBezTo>
                    <a:pt x="822" y="60"/>
                    <a:pt x="0" y="715"/>
                    <a:pt x="191" y="1644"/>
                  </a:cubicBezTo>
                  <a:cubicBezTo>
                    <a:pt x="322" y="2268"/>
                    <a:pt x="903" y="2433"/>
                    <a:pt x="1339" y="2433"/>
                  </a:cubicBezTo>
                  <a:cubicBezTo>
                    <a:pt x="1419" y="2433"/>
                    <a:pt x="1494" y="2427"/>
                    <a:pt x="1560" y="2418"/>
                  </a:cubicBezTo>
                  <a:cubicBezTo>
                    <a:pt x="1762" y="2561"/>
                    <a:pt x="2691" y="3227"/>
                    <a:pt x="3525" y="3311"/>
                  </a:cubicBezTo>
                  <a:cubicBezTo>
                    <a:pt x="3667" y="3323"/>
                    <a:pt x="3846" y="3323"/>
                    <a:pt x="4025" y="3323"/>
                  </a:cubicBezTo>
                  <a:cubicBezTo>
                    <a:pt x="4810" y="3323"/>
                    <a:pt x="5882" y="3204"/>
                    <a:pt x="6168" y="2918"/>
                  </a:cubicBezTo>
                  <a:cubicBezTo>
                    <a:pt x="6227" y="2858"/>
                    <a:pt x="6251" y="2787"/>
                    <a:pt x="6251" y="2715"/>
                  </a:cubicBezTo>
                  <a:cubicBezTo>
                    <a:pt x="6227" y="2311"/>
                    <a:pt x="5060" y="1799"/>
                    <a:pt x="4656" y="1644"/>
                  </a:cubicBezTo>
                  <a:lnTo>
                    <a:pt x="3310" y="191"/>
                  </a:lnTo>
                  <a:cubicBezTo>
                    <a:pt x="3274" y="179"/>
                    <a:pt x="3263" y="168"/>
                    <a:pt x="3227" y="168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733500" y="3284450"/>
              <a:ext cx="147250" cy="49300"/>
            </a:xfrm>
            <a:custGeom>
              <a:rect b="b" l="l" r="r" t="t"/>
              <a:pathLst>
                <a:path extrusionOk="0" h="1972" w="5890">
                  <a:moveTo>
                    <a:pt x="12" y="1"/>
                  </a:moveTo>
                  <a:lnTo>
                    <a:pt x="12" y="1"/>
                  </a:lnTo>
                  <a:cubicBezTo>
                    <a:pt x="0" y="120"/>
                    <a:pt x="12" y="239"/>
                    <a:pt x="24" y="358"/>
                  </a:cubicBezTo>
                  <a:cubicBezTo>
                    <a:pt x="149" y="984"/>
                    <a:pt x="736" y="1078"/>
                    <a:pt x="1076" y="1078"/>
                  </a:cubicBezTo>
                  <a:cubicBezTo>
                    <a:pt x="1222" y="1078"/>
                    <a:pt x="1322" y="1061"/>
                    <a:pt x="1322" y="1061"/>
                  </a:cubicBezTo>
                  <a:cubicBezTo>
                    <a:pt x="1322" y="1061"/>
                    <a:pt x="2381" y="1894"/>
                    <a:pt x="3274" y="1954"/>
                  </a:cubicBezTo>
                  <a:cubicBezTo>
                    <a:pt x="3421" y="1965"/>
                    <a:pt x="3590" y="1971"/>
                    <a:pt x="3771" y="1971"/>
                  </a:cubicBezTo>
                  <a:cubicBezTo>
                    <a:pt x="4688" y="1971"/>
                    <a:pt x="5890" y="1818"/>
                    <a:pt x="5870" y="1489"/>
                  </a:cubicBezTo>
                  <a:cubicBezTo>
                    <a:pt x="5858" y="1394"/>
                    <a:pt x="5810" y="1346"/>
                    <a:pt x="5739" y="1287"/>
                  </a:cubicBezTo>
                  <a:cubicBezTo>
                    <a:pt x="5328" y="1439"/>
                    <a:pt x="4875" y="1504"/>
                    <a:pt x="4417" y="1504"/>
                  </a:cubicBezTo>
                  <a:cubicBezTo>
                    <a:pt x="3334" y="1504"/>
                    <a:pt x="2221" y="1142"/>
                    <a:pt x="1560" y="715"/>
                  </a:cubicBezTo>
                  <a:cubicBezTo>
                    <a:pt x="1084" y="406"/>
                    <a:pt x="548" y="168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730800" y="3282075"/>
              <a:ext cx="152150" cy="54200"/>
            </a:xfrm>
            <a:custGeom>
              <a:rect b="b" l="l" r="r" t="t"/>
              <a:pathLst>
                <a:path extrusionOk="0" h="2168" w="6086">
                  <a:moveTo>
                    <a:pt x="203" y="251"/>
                  </a:moveTo>
                  <a:lnTo>
                    <a:pt x="203" y="251"/>
                  </a:lnTo>
                  <a:cubicBezTo>
                    <a:pt x="703" y="394"/>
                    <a:pt x="1180" y="620"/>
                    <a:pt x="1608" y="906"/>
                  </a:cubicBezTo>
                  <a:cubicBezTo>
                    <a:pt x="2243" y="1309"/>
                    <a:pt x="3391" y="1700"/>
                    <a:pt x="4530" y="1700"/>
                  </a:cubicBezTo>
                  <a:cubicBezTo>
                    <a:pt x="4973" y="1700"/>
                    <a:pt x="5414" y="1641"/>
                    <a:pt x="5823" y="1501"/>
                  </a:cubicBezTo>
                  <a:cubicBezTo>
                    <a:pt x="5847" y="1513"/>
                    <a:pt x="5859" y="1560"/>
                    <a:pt x="5883" y="1584"/>
                  </a:cubicBezTo>
                  <a:cubicBezTo>
                    <a:pt x="5859" y="1620"/>
                    <a:pt x="5859" y="1620"/>
                    <a:pt x="5847" y="1632"/>
                  </a:cubicBezTo>
                  <a:cubicBezTo>
                    <a:pt x="5641" y="1828"/>
                    <a:pt x="4673" y="1960"/>
                    <a:pt x="3866" y="1960"/>
                  </a:cubicBezTo>
                  <a:cubicBezTo>
                    <a:pt x="3695" y="1960"/>
                    <a:pt x="3530" y="1954"/>
                    <a:pt x="3382" y="1941"/>
                  </a:cubicBezTo>
                  <a:cubicBezTo>
                    <a:pt x="2513" y="1870"/>
                    <a:pt x="1489" y="1060"/>
                    <a:pt x="1489" y="1060"/>
                  </a:cubicBezTo>
                  <a:cubicBezTo>
                    <a:pt x="1465" y="1048"/>
                    <a:pt x="1454" y="1048"/>
                    <a:pt x="1430" y="1048"/>
                  </a:cubicBezTo>
                  <a:lnTo>
                    <a:pt x="1418" y="1048"/>
                  </a:lnTo>
                  <a:cubicBezTo>
                    <a:pt x="1407" y="1052"/>
                    <a:pt x="1305" y="1069"/>
                    <a:pt x="1166" y="1069"/>
                  </a:cubicBezTo>
                  <a:cubicBezTo>
                    <a:pt x="850" y="1069"/>
                    <a:pt x="338" y="982"/>
                    <a:pt x="239" y="453"/>
                  </a:cubicBezTo>
                  <a:cubicBezTo>
                    <a:pt x="227" y="382"/>
                    <a:pt x="203" y="322"/>
                    <a:pt x="203" y="251"/>
                  </a:cubicBezTo>
                  <a:close/>
                  <a:moveTo>
                    <a:pt x="144" y="1"/>
                  </a:moveTo>
                  <a:cubicBezTo>
                    <a:pt x="120" y="1"/>
                    <a:pt x="84" y="1"/>
                    <a:pt x="60" y="25"/>
                  </a:cubicBezTo>
                  <a:cubicBezTo>
                    <a:pt x="25" y="36"/>
                    <a:pt x="13" y="60"/>
                    <a:pt x="13" y="96"/>
                  </a:cubicBezTo>
                  <a:cubicBezTo>
                    <a:pt x="1" y="227"/>
                    <a:pt x="1" y="346"/>
                    <a:pt x="25" y="489"/>
                  </a:cubicBezTo>
                  <a:cubicBezTo>
                    <a:pt x="156" y="1113"/>
                    <a:pt x="737" y="1278"/>
                    <a:pt x="1173" y="1278"/>
                  </a:cubicBezTo>
                  <a:cubicBezTo>
                    <a:pt x="1253" y="1278"/>
                    <a:pt x="1328" y="1272"/>
                    <a:pt x="1394" y="1263"/>
                  </a:cubicBezTo>
                  <a:cubicBezTo>
                    <a:pt x="1596" y="1406"/>
                    <a:pt x="2525" y="2072"/>
                    <a:pt x="3359" y="2156"/>
                  </a:cubicBezTo>
                  <a:cubicBezTo>
                    <a:pt x="3501" y="2168"/>
                    <a:pt x="3680" y="2168"/>
                    <a:pt x="3859" y="2168"/>
                  </a:cubicBezTo>
                  <a:cubicBezTo>
                    <a:pt x="4644" y="2168"/>
                    <a:pt x="5716" y="2049"/>
                    <a:pt x="6002" y="1775"/>
                  </a:cubicBezTo>
                  <a:cubicBezTo>
                    <a:pt x="6061" y="1715"/>
                    <a:pt x="6085" y="1644"/>
                    <a:pt x="6085" y="1572"/>
                  </a:cubicBezTo>
                  <a:cubicBezTo>
                    <a:pt x="6073" y="1465"/>
                    <a:pt x="6014" y="1382"/>
                    <a:pt x="5918" y="1299"/>
                  </a:cubicBezTo>
                  <a:cubicBezTo>
                    <a:pt x="5902" y="1282"/>
                    <a:pt x="5873" y="1265"/>
                    <a:pt x="5849" y="1265"/>
                  </a:cubicBezTo>
                  <a:cubicBezTo>
                    <a:pt x="5839" y="1265"/>
                    <a:pt x="5830" y="1268"/>
                    <a:pt x="5823" y="1275"/>
                  </a:cubicBezTo>
                  <a:cubicBezTo>
                    <a:pt x="5413" y="1431"/>
                    <a:pt x="4966" y="1496"/>
                    <a:pt x="4518" y="1496"/>
                  </a:cubicBezTo>
                  <a:cubicBezTo>
                    <a:pt x="3427" y="1496"/>
                    <a:pt x="2326" y="1112"/>
                    <a:pt x="1727" y="715"/>
                  </a:cubicBezTo>
                  <a:cubicBezTo>
                    <a:pt x="1227" y="406"/>
                    <a:pt x="715" y="167"/>
                    <a:pt x="14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28350" y="3249350"/>
              <a:ext cx="87250" cy="107100"/>
            </a:xfrm>
            <a:custGeom>
              <a:rect b="b" l="l" r="r" t="t"/>
              <a:pathLst>
                <a:path extrusionOk="0" h="4284" w="3490">
                  <a:moveTo>
                    <a:pt x="822" y="0"/>
                  </a:moveTo>
                  <a:cubicBezTo>
                    <a:pt x="822" y="0"/>
                    <a:pt x="1" y="3393"/>
                    <a:pt x="1" y="3917"/>
                  </a:cubicBezTo>
                  <a:cubicBezTo>
                    <a:pt x="1" y="4170"/>
                    <a:pt x="705" y="4284"/>
                    <a:pt x="1461" y="4284"/>
                  </a:cubicBezTo>
                  <a:cubicBezTo>
                    <a:pt x="2274" y="4284"/>
                    <a:pt x="3146" y="4152"/>
                    <a:pt x="3263" y="3917"/>
                  </a:cubicBezTo>
                  <a:cubicBezTo>
                    <a:pt x="3489" y="3477"/>
                    <a:pt x="3037" y="2131"/>
                    <a:pt x="2739" y="1476"/>
                  </a:cubicBezTo>
                  <a:cubicBezTo>
                    <a:pt x="2441" y="810"/>
                    <a:pt x="2311" y="512"/>
                    <a:pt x="2311" y="512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125675" y="3246475"/>
              <a:ext cx="93200" cy="112125"/>
            </a:xfrm>
            <a:custGeom>
              <a:rect b="b" l="l" r="r" t="t"/>
              <a:pathLst>
                <a:path extrusionOk="0" h="4485" w="3728">
                  <a:moveTo>
                    <a:pt x="1013" y="246"/>
                  </a:moveTo>
                  <a:lnTo>
                    <a:pt x="2358" y="675"/>
                  </a:lnTo>
                  <a:lnTo>
                    <a:pt x="2775" y="1615"/>
                  </a:lnTo>
                  <a:cubicBezTo>
                    <a:pt x="3084" y="2342"/>
                    <a:pt x="3489" y="3592"/>
                    <a:pt x="3299" y="3973"/>
                  </a:cubicBezTo>
                  <a:cubicBezTo>
                    <a:pt x="3201" y="4151"/>
                    <a:pt x="2380" y="4280"/>
                    <a:pt x="1585" y="4280"/>
                  </a:cubicBezTo>
                  <a:cubicBezTo>
                    <a:pt x="1212" y="4280"/>
                    <a:pt x="845" y="4252"/>
                    <a:pt x="560" y="4187"/>
                  </a:cubicBezTo>
                  <a:cubicBezTo>
                    <a:pt x="298" y="4127"/>
                    <a:pt x="227" y="4056"/>
                    <a:pt x="227" y="4020"/>
                  </a:cubicBezTo>
                  <a:cubicBezTo>
                    <a:pt x="227" y="3639"/>
                    <a:pt x="739" y="1437"/>
                    <a:pt x="1013" y="246"/>
                  </a:cubicBezTo>
                  <a:close/>
                  <a:moveTo>
                    <a:pt x="927" y="0"/>
                  </a:moveTo>
                  <a:cubicBezTo>
                    <a:pt x="894" y="0"/>
                    <a:pt x="853" y="33"/>
                    <a:pt x="834" y="79"/>
                  </a:cubicBezTo>
                  <a:cubicBezTo>
                    <a:pt x="798" y="210"/>
                    <a:pt x="1" y="3485"/>
                    <a:pt x="1" y="4008"/>
                  </a:cubicBezTo>
                  <a:cubicBezTo>
                    <a:pt x="1" y="4258"/>
                    <a:pt x="382" y="4354"/>
                    <a:pt x="501" y="4377"/>
                  </a:cubicBezTo>
                  <a:cubicBezTo>
                    <a:pt x="870" y="4449"/>
                    <a:pt x="1227" y="4485"/>
                    <a:pt x="1596" y="4485"/>
                  </a:cubicBezTo>
                  <a:cubicBezTo>
                    <a:pt x="2429" y="4485"/>
                    <a:pt x="3322" y="4366"/>
                    <a:pt x="3453" y="4032"/>
                  </a:cubicBezTo>
                  <a:cubicBezTo>
                    <a:pt x="3727" y="3520"/>
                    <a:pt x="3180" y="2032"/>
                    <a:pt x="2941" y="1508"/>
                  </a:cubicBezTo>
                  <a:lnTo>
                    <a:pt x="2501" y="544"/>
                  </a:lnTo>
                  <a:cubicBezTo>
                    <a:pt x="2489" y="508"/>
                    <a:pt x="2477" y="496"/>
                    <a:pt x="2441" y="484"/>
                  </a:cubicBezTo>
                  <a:lnTo>
                    <a:pt x="953" y="8"/>
                  </a:lnTo>
                  <a:cubicBezTo>
                    <a:pt x="945" y="3"/>
                    <a:pt x="937" y="0"/>
                    <a:pt x="927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128650" y="3329100"/>
              <a:ext cx="83975" cy="27050"/>
            </a:xfrm>
            <a:custGeom>
              <a:rect b="b" l="l" r="r" t="t"/>
              <a:pathLst>
                <a:path extrusionOk="0" h="1082" w="3359">
                  <a:moveTo>
                    <a:pt x="108" y="1"/>
                  </a:moveTo>
                  <a:cubicBezTo>
                    <a:pt x="60" y="239"/>
                    <a:pt x="24" y="477"/>
                    <a:pt x="1" y="715"/>
                  </a:cubicBezTo>
                  <a:cubicBezTo>
                    <a:pt x="1" y="968"/>
                    <a:pt x="705" y="1082"/>
                    <a:pt x="1461" y="1082"/>
                  </a:cubicBezTo>
                  <a:cubicBezTo>
                    <a:pt x="2274" y="1082"/>
                    <a:pt x="3146" y="950"/>
                    <a:pt x="3263" y="715"/>
                  </a:cubicBezTo>
                  <a:cubicBezTo>
                    <a:pt x="3334" y="477"/>
                    <a:pt x="3358" y="239"/>
                    <a:pt x="3299" y="1"/>
                  </a:cubicBezTo>
                  <a:lnTo>
                    <a:pt x="3299" y="1"/>
                  </a:lnTo>
                  <a:cubicBezTo>
                    <a:pt x="2974" y="360"/>
                    <a:pt x="2525" y="573"/>
                    <a:pt x="2051" y="573"/>
                  </a:cubicBezTo>
                  <a:cubicBezTo>
                    <a:pt x="2039" y="573"/>
                    <a:pt x="2026" y="573"/>
                    <a:pt x="2013" y="572"/>
                  </a:cubicBezTo>
                  <a:cubicBezTo>
                    <a:pt x="1346" y="572"/>
                    <a:pt x="679" y="370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125675" y="3326025"/>
              <a:ext cx="89325" cy="32575"/>
            </a:xfrm>
            <a:custGeom>
              <a:rect b="b" l="l" r="r" t="t"/>
              <a:pathLst>
                <a:path extrusionOk="0" h="1303" w="3573">
                  <a:moveTo>
                    <a:pt x="286" y="303"/>
                  </a:moveTo>
                  <a:cubicBezTo>
                    <a:pt x="824" y="616"/>
                    <a:pt x="1404" y="793"/>
                    <a:pt x="2006" y="793"/>
                  </a:cubicBezTo>
                  <a:cubicBezTo>
                    <a:pt x="2044" y="793"/>
                    <a:pt x="2082" y="792"/>
                    <a:pt x="2120" y="791"/>
                  </a:cubicBezTo>
                  <a:cubicBezTo>
                    <a:pt x="2148" y="792"/>
                    <a:pt x="2175" y="793"/>
                    <a:pt x="2203" y="793"/>
                  </a:cubicBezTo>
                  <a:cubicBezTo>
                    <a:pt x="2616" y="793"/>
                    <a:pt x="3021" y="629"/>
                    <a:pt x="3322" y="350"/>
                  </a:cubicBezTo>
                  <a:lnTo>
                    <a:pt x="3322" y="350"/>
                  </a:lnTo>
                  <a:cubicBezTo>
                    <a:pt x="3334" y="493"/>
                    <a:pt x="3322" y="648"/>
                    <a:pt x="3275" y="791"/>
                  </a:cubicBezTo>
                  <a:cubicBezTo>
                    <a:pt x="3186" y="969"/>
                    <a:pt x="2362" y="1098"/>
                    <a:pt x="1563" y="1098"/>
                  </a:cubicBezTo>
                  <a:cubicBezTo>
                    <a:pt x="1189" y="1098"/>
                    <a:pt x="821" y="1070"/>
                    <a:pt x="536" y="1005"/>
                  </a:cubicBezTo>
                  <a:cubicBezTo>
                    <a:pt x="286" y="945"/>
                    <a:pt x="215" y="874"/>
                    <a:pt x="215" y="838"/>
                  </a:cubicBezTo>
                  <a:cubicBezTo>
                    <a:pt x="227" y="660"/>
                    <a:pt x="239" y="481"/>
                    <a:pt x="286" y="303"/>
                  </a:cubicBezTo>
                  <a:close/>
                  <a:moveTo>
                    <a:pt x="3420" y="0"/>
                  </a:moveTo>
                  <a:cubicBezTo>
                    <a:pt x="3395" y="0"/>
                    <a:pt x="3361" y="14"/>
                    <a:pt x="3334" y="41"/>
                  </a:cubicBezTo>
                  <a:cubicBezTo>
                    <a:pt x="3045" y="387"/>
                    <a:pt x="2622" y="577"/>
                    <a:pt x="2173" y="577"/>
                  </a:cubicBezTo>
                  <a:cubicBezTo>
                    <a:pt x="2159" y="577"/>
                    <a:pt x="2145" y="577"/>
                    <a:pt x="2132" y="576"/>
                  </a:cubicBezTo>
                  <a:cubicBezTo>
                    <a:pt x="1477" y="576"/>
                    <a:pt x="834" y="374"/>
                    <a:pt x="286" y="17"/>
                  </a:cubicBezTo>
                  <a:cubicBezTo>
                    <a:pt x="262" y="11"/>
                    <a:pt x="245" y="8"/>
                    <a:pt x="228" y="8"/>
                  </a:cubicBezTo>
                  <a:cubicBezTo>
                    <a:pt x="212" y="8"/>
                    <a:pt x="197" y="11"/>
                    <a:pt x="179" y="17"/>
                  </a:cubicBezTo>
                  <a:cubicBezTo>
                    <a:pt x="143" y="41"/>
                    <a:pt x="108" y="64"/>
                    <a:pt x="108" y="100"/>
                  </a:cubicBezTo>
                  <a:cubicBezTo>
                    <a:pt x="60" y="338"/>
                    <a:pt x="24" y="588"/>
                    <a:pt x="1" y="826"/>
                  </a:cubicBezTo>
                  <a:cubicBezTo>
                    <a:pt x="1" y="1076"/>
                    <a:pt x="382" y="1172"/>
                    <a:pt x="501" y="1195"/>
                  </a:cubicBezTo>
                  <a:cubicBezTo>
                    <a:pt x="870" y="1267"/>
                    <a:pt x="1227" y="1303"/>
                    <a:pt x="1596" y="1303"/>
                  </a:cubicBezTo>
                  <a:cubicBezTo>
                    <a:pt x="2429" y="1303"/>
                    <a:pt x="3322" y="1184"/>
                    <a:pt x="3489" y="874"/>
                  </a:cubicBezTo>
                  <a:cubicBezTo>
                    <a:pt x="3572" y="636"/>
                    <a:pt x="3572" y="350"/>
                    <a:pt x="3513" y="100"/>
                  </a:cubicBezTo>
                  <a:cubicBezTo>
                    <a:pt x="3501" y="52"/>
                    <a:pt x="3489" y="17"/>
                    <a:pt x="3441" y="5"/>
                  </a:cubicBezTo>
                  <a:cubicBezTo>
                    <a:pt x="3435" y="2"/>
                    <a:pt x="3428" y="0"/>
                    <a:pt x="3420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148900" y="2618900"/>
              <a:ext cx="658125" cy="643275"/>
            </a:xfrm>
            <a:custGeom>
              <a:rect b="b" l="l" r="r" t="t"/>
              <a:pathLst>
                <a:path extrusionOk="0" h="25731" w="26325">
                  <a:moveTo>
                    <a:pt x="9156" y="1"/>
                  </a:moveTo>
                  <a:cubicBezTo>
                    <a:pt x="9156" y="1"/>
                    <a:pt x="8144" y="1275"/>
                    <a:pt x="7561" y="4430"/>
                  </a:cubicBezTo>
                  <a:cubicBezTo>
                    <a:pt x="6870" y="8204"/>
                    <a:pt x="7323" y="13109"/>
                    <a:pt x="7442" y="14241"/>
                  </a:cubicBezTo>
                  <a:cubicBezTo>
                    <a:pt x="7275" y="14360"/>
                    <a:pt x="5584" y="15538"/>
                    <a:pt x="4882" y="16669"/>
                  </a:cubicBezTo>
                  <a:cubicBezTo>
                    <a:pt x="4132" y="17848"/>
                    <a:pt x="0" y="25242"/>
                    <a:pt x="0" y="25242"/>
                  </a:cubicBezTo>
                  <a:lnTo>
                    <a:pt x="1500" y="25730"/>
                  </a:lnTo>
                  <a:lnTo>
                    <a:pt x="1572" y="25647"/>
                  </a:lnTo>
                  <a:cubicBezTo>
                    <a:pt x="1572" y="25647"/>
                    <a:pt x="11192" y="15610"/>
                    <a:pt x="11692" y="15086"/>
                  </a:cubicBezTo>
                  <a:cubicBezTo>
                    <a:pt x="12204" y="14574"/>
                    <a:pt x="13145" y="8454"/>
                    <a:pt x="13145" y="8454"/>
                  </a:cubicBezTo>
                  <a:cubicBezTo>
                    <a:pt x="13145" y="8454"/>
                    <a:pt x="20348" y="11812"/>
                    <a:pt x="20681" y="12038"/>
                  </a:cubicBezTo>
                  <a:cubicBezTo>
                    <a:pt x="21027" y="12276"/>
                    <a:pt x="24015" y="25528"/>
                    <a:pt x="24015" y="25528"/>
                  </a:cubicBezTo>
                  <a:lnTo>
                    <a:pt x="26325" y="25682"/>
                  </a:lnTo>
                  <a:cubicBezTo>
                    <a:pt x="26325" y="25659"/>
                    <a:pt x="25253" y="11431"/>
                    <a:pt x="25289" y="10609"/>
                  </a:cubicBezTo>
                  <a:cubicBezTo>
                    <a:pt x="25313" y="9776"/>
                    <a:pt x="23598" y="8526"/>
                    <a:pt x="21789" y="7192"/>
                  </a:cubicBezTo>
                  <a:cubicBezTo>
                    <a:pt x="19955" y="5847"/>
                    <a:pt x="16145" y="4001"/>
                    <a:pt x="16145" y="4001"/>
                  </a:cubicBezTo>
                  <a:lnTo>
                    <a:pt x="16324" y="2930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46225" y="2616125"/>
              <a:ext cx="662600" cy="647825"/>
            </a:xfrm>
            <a:custGeom>
              <a:rect b="b" l="l" r="r" t="t"/>
              <a:pathLst>
                <a:path extrusionOk="0" h="25913" w="26504">
                  <a:moveTo>
                    <a:pt x="9287" y="231"/>
                  </a:moveTo>
                  <a:lnTo>
                    <a:pt x="16312" y="3088"/>
                  </a:lnTo>
                  <a:lnTo>
                    <a:pt x="16145" y="4088"/>
                  </a:lnTo>
                  <a:cubicBezTo>
                    <a:pt x="16145" y="4124"/>
                    <a:pt x="16169" y="4172"/>
                    <a:pt x="16204" y="4184"/>
                  </a:cubicBezTo>
                  <a:cubicBezTo>
                    <a:pt x="16252" y="4219"/>
                    <a:pt x="20038" y="6053"/>
                    <a:pt x="21836" y="7374"/>
                  </a:cubicBezTo>
                  <a:cubicBezTo>
                    <a:pt x="23551" y="8625"/>
                    <a:pt x="25313" y="9922"/>
                    <a:pt x="25301" y="10708"/>
                  </a:cubicBezTo>
                  <a:cubicBezTo>
                    <a:pt x="25277" y="11494"/>
                    <a:pt x="26230" y="24174"/>
                    <a:pt x="26325" y="25651"/>
                  </a:cubicBezTo>
                  <a:lnTo>
                    <a:pt x="24217" y="25496"/>
                  </a:lnTo>
                  <a:cubicBezTo>
                    <a:pt x="23503" y="22305"/>
                    <a:pt x="21229" y="12256"/>
                    <a:pt x="20872" y="12030"/>
                  </a:cubicBezTo>
                  <a:cubicBezTo>
                    <a:pt x="20515" y="11804"/>
                    <a:pt x="13585" y="8565"/>
                    <a:pt x="13287" y="8422"/>
                  </a:cubicBezTo>
                  <a:cubicBezTo>
                    <a:pt x="13276" y="8416"/>
                    <a:pt x="13261" y="8413"/>
                    <a:pt x="13246" y="8413"/>
                  </a:cubicBezTo>
                  <a:cubicBezTo>
                    <a:pt x="13231" y="8413"/>
                    <a:pt x="13216" y="8416"/>
                    <a:pt x="13204" y="8422"/>
                  </a:cubicBezTo>
                  <a:cubicBezTo>
                    <a:pt x="13168" y="8446"/>
                    <a:pt x="13145" y="8470"/>
                    <a:pt x="13145" y="8506"/>
                  </a:cubicBezTo>
                  <a:cubicBezTo>
                    <a:pt x="12752" y="10958"/>
                    <a:pt x="12085" y="14733"/>
                    <a:pt x="11728" y="15090"/>
                  </a:cubicBezTo>
                  <a:cubicBezTo>
                    <a:pt x="11228" y="15614"/>
                    <a:pt x="1703" y="25555"/>
                    <a:pt x="1596" y="25662"/>
                  </a:cubicBezTo>
                  <a:lnTo>
                    <a:pt x="1560" y="25686"/>
                  </a:lnTo>
                  <a:lnTo>
                    <a:pt x="250" y="25258"/>
                  </a:lnTo>
                  <a:cubicBezTo>
                    <a:pt x="774" y="24341"/>
                    <a:pt x="4393" y="17911"/>
                    <a:pt x="5072" y="16840"/>
                  </a:cubicBezTo>
                  <a:cubicBezTo>
                    <a:pt x="5763" y="15733"/>
                    <a:pt x="7418" y="14578"/>
                    <a:pt x="7608" y="14447"/>
                  </a:cubicBezTo>
                  <a:cubicBezTo>
                    <a:pt x="7632" y="14411"/>
                    <a:pt x="7656" y="14387"/>
                    <a:pt x="7656" y="14340"/>
                  </a:cubicBezTo>
                  <a:cubicBezTo>
                    <a:pt x="7632" y="14101"/>
                    <a:pt x="7013" y="8648"/>
                    <a:pt x="7775" y="4565"/>
                  </a:cubicBezTo>
                  <a:cubicBezTo>
                    <a:pt x="8263" y="1850"/>
                    <a:pt x="9085" y="528"/>
                    <a:pt x="9287" y="231"/>
                  </a:cubicBezTo>
                  <a:close/>
                  <a:moveTo>
                    <a:pt x="9265" y="0"/>
                  </a:moveTo>
                  <a:cubicBezTo>
                    <a:pt x="9233" y="0"/>
                    <a:pt x="9207" y="13"/>
                    <a:pt x="9180" y="40"/>
                  </a:cubicBezTo>
                  <a:cubicBezTo>
                    <a:pt x="9132" y="100"/>
                    <a:pt x="8156" y="1374"/>
                    <a:pt x="7572" y="4517"/>
                  </a:cubicBezTo>
                  <a:cubicBezTo>
                    <a:pt x="6858" y="8458"/>
                    <a:pt x="7382" y="13637"/>
                    <a:pt x="7453" y="14292"/>
                  </a:cubicBezTo>
                  <a:cubicBezTo>
                    <a:pt x="7108" y="14530"/>
                    <a:pt x="5584" y="15637"/>
                    <a:pt x="4905" y="16709"/>
                  </a:cubicBezTo>
                  <a:cubicBezTo>
                    <a:pt x="4179" y="17864"/>
                    <a:pt x="60" y="25198"/>
                    <a:pt x="12" y="25281"/>
                  </a:cubicBezTo>
                  <a:cubicBezTo>
                    <a:pt x="0" y="25305"/>
                    <a:pt x="0" y="25341"/>
                    <a:pt x="12" y="25365"/>
                  </a:cubicBezTo>
                  <a:cubicBezTo>
                    <a:pt x="12" y="25400"/>
                    <a:pt x="48" y="25412"/>
                    <a:pt x="72" y="25424"/>
                  </a:cubicBezTo>
                  <a:lnTo>
                    <a:pt x="1584" y="25912"/>
                  </a:lnTo>
                  <a:lnTo>
                    <a:pt x="1607" y="25912"/>
                  </a:lnTo>
                  <a:cubicBezTo>
                    <a:pt x="1643" y="25912"/>
                    <a:pt x="1667" y="25901"/>
                    <a:pt x="1691" y="25901"/>
                  </a:cubicBezTo>
                  <a:lnTo>
                    <a:pt x="1750" y="25817"/>
                  </a:lnTo>
                  <a:cubicBezTo>
                    <a:pt x="1846" y="25710"/>
                    <a:pt x="11382" y="15756"/>
                    <a:pt x="11859" y="15256"/>
                  </a:cubicBezTo>
                  <a:cubicBezTo>
                    <a:pt x="12335" y="14756"/>
                    <a:pt x="13145" y="9756"/>
                    <a:pt x="13299" y="8696"/>
                  </a:cubicBezTo>
                  <a:cubicBezTo>
                    <a:pt x="15835" y="9875"/>
                    <a:pt x="20443" y="12066"/>
                    <a:pt x="20717" y="12220"/>
                  </a:cubicBezTo>
                  <a:cubicBezTo>
                    <a:pt x="21003" y="12577"/>
                    <a:pt x="22848" y="20436"/>
                    <a:pt x="24003" y="25651"/>
                  </a:cubicBezTo>
                  <a:cubicBezTo>
                    <a:pt x="24003" y="25698"/>
                    <a:pt x="24051" y="25722"/>
                    <a:pt x="24098" y="25722"/>
                  </a:cubicBezTo>
                  <a:lnTo>
                    <a:pt x="26396" y="25889"/>
                  </a:lnTo>
                  <a:cubicBezTo>
                    <a:pt x="26432" y="25889"/>
                    <a:pt x="26456" y="25877"/>
                    <a:pt x="26480" y="25853"/>
                  </a:cubicBezTo>
                  <a:cubicBezTo>
                    <a:pt x="26491" y="25841"/>
                    <a:pt x="26503" y="25817"/>
                    <a:pt x="26503" y="25781"/>
                  </a:cubicBezTo>
                  <a:cubicBezTo>
                    <a:pt x="26503" y="25639"/>
                    <a:pt x="25444" y="11542"/>
                    <a:pt x="25479" y="10732"/>
                  </a:cubicBezTo>
                  <a:cubicBezTo>
                    <a:pt x="25503" y="9839"/>
                    <a:pt x="23765" y="8577"/>
                    <a:pt x="21931" y="7220"/>
                  </a:cubicBezTo>
                  <a:cubicBezTo>
                    <a:pt x="20265" y="5981"/>
                    <a:pt x="16895" y="4303"/>
                    <a:pt x="16359" y="4053"/>
                  </a:cubicBezTo>
                  <a:lnTo>
                    <a:pt x="16538" y="3053"/>
                  </a:lnTo>
                  <a:cubicBezTo>
                    <a:pt x="16550" y="2993"/>
                    <a:pt x="16514" y="2957"/>
                    <a:pt x="16478" y="2933"/>
                  </a:cubicBezTo>
                  <a:lnTo>
                    <a:pt x="9299" y="5"/>
                  </a:lnTo>
                  <a:cubicBezTo>
                    <a:pt x="9287" y="2"/>
                    <a:pt x="9276" y="0"/>
                    <a:pt x="9265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474525" y="2776650"/>
              <a:ext cx="82475" cy="55400"/>
            </a:xfrm>
            <a:custGeom>
              <a:rect b="b" l="l" r="r" t="t"/>
              <a:pathLst>
                <a:path extrusionOk="0" h="2216" w="3299">
                  <a:moveTo>
                    <a:pt x="3173" y="1"/>
                  </a:moveTo>
                  <a:cubicBezTo>
                    <a:pt x="3154" y="1"/>
                    <a:pt x="3136" y="5"/>
                    <a:pt x="3120" y="13"/>
                  </a:cubicBezTo>
                  <a:lnTo>
                    <a:pt x="36" y="2013"/>
                  </a:lnTo>
                  <a:cubicBezTo>
                    <a:pt x="13" y="2037"/>
                    <a:pt x="1" y="2096"/>
                    <a:pt x="13" y="2144"/>
                  </a:cubicBezTo>
                  <a:cubicBezTo>
                    <a:pt x="24" y="2168"/>
                    <a:pt x="60" y="2204"/>
                    <a:pt x="96" y="2204"/>
                  </a:cubicBezTo>
                  <a:cubicBezTo>
                    <a:pt x="120" y="2216"/>
                    <a:pt x="132" y="2216"/>
                    <a:pt x="132" y="2216"/>
                  </a:cubicBezTo>
                  <a:lnTo>
                    <a:pt x="2441" y="1549"/>
                  </a:lnTo>
                  <a:cubicBezTo>
                    <a:pt x="2501" y="1537"/>
                    <a:pt x="2525" y="1477"/>
                    <a:pt x="2513" y="1418"/>
                  </a:cubicBezTo>
                  <a:cubicBezTo>
                    <a:pt x="2503" y="1366"/>
                    <a:pt x="2456" y="1332"/>
                    <a:pt x="2405" y="1332"/>
                  </a:cubicBezTo>
                  <a:cubicBezTo>
                    <a:pt x="2397" y="1332"/>
                    <a:pt x="2390" y="1333"/>
                    <a:pt x="2382" y="1334"/>
                  </a:cubicBezTo>
                  <a:lnTo>
                    <a:pt x="739" y="1811"/>
                  </a:lnTo>
                  <a:lnTo>
                    <a:pt x="739" y="1811"/>
                  </a:lnTo>
                  <a:lnTo>
                    <a:pt x="3239" y="191"/>
                  </a:lnTo>
                  <a:cubicBezTo>
                    <a:pt x="3287" y="168"/>
                    <a:pt x="3299" y="84"/>
                    <a:pt x="3275" y="49"/>
                  </a:cubicBezTo>
                  <a:cubicBezTo>
                    <a:pt x="3251" y="17"/>
                    <a:pt x="3211" y="1"/>
                    <a:pt x="3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376600" y="2630725"/>
              <a:ext cx="166700" cy="76600"/>
            </a:xfrm>
            <a:custGeom>
              <a:rect b="b" l="l" r="r" t="t"/>
              <a:pathLst>
                <a:path extrusionOk="0" h="3064" w="6668">
                  <a:moveTo>
                    <a:pt x="115" y="1"/>
                  </a:moveTo>
                  <a:cubicBezTo>
                    <a:pt x="90" y="1"/>
                    <a:pt x="66" y="10"/>
                    <a:pt x="48" y="28"/>
                  </a:cubicBezTo>
                  <a:cubicBezTo>
                    <a:pt x="1" y="75"/>
                    <a:pt x="1" y="135"/>
                    <a:pt x="48" y="183"/>
                  </a:cubicBezTo>
                  <a:cubicBezTo>
                    <a:pt x="1715" y="1957"/>
                    <a:pt x="4013" y="2992"/>
                    <a:pt x="6454" y="3064"/>
                  </a:cubicBezTo>
                  <a:lnTo>
                    <a:pt x="6561" y="3052"/>
                  </a:lnTo>
                  <a:cubicBezTo>
                    <a:pt x="6620" y="3052"/>
                    <a:pt x="6668" y="3004"/>
                    <a:pt x="6668" y="2945"/>
                  </a:cubicBezTo>
                  <a:cubicBezTo>
                    <a:pt x="6668" y="2909"/>
                    <a:pt x="6620" y="2861"/>
                    <a:pt x="6561" y="2861"/>
                  </a:cubicBezTo>
                  <a:cubicBezTo>
                    <a:pt x="4132" y="2826"/>
                    <a:pt x="1846" y="1802"/>
                    <a:pt x="191" y="28"/>
                  </a:cubicBezTo>
                  <a:cubicBezTo>
                    <a:pt x="167" y="10"/>
                    <a:pt x="140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481075" y="2678250"/>
              <a:ext cx="10750" cy="26700"/>
            </a:xfrm>
            <a:custGeom>
              <a:rect b="b" l="l" r="r" t="t"/>
              <a:pathLst>
                <a:path extrusionOk="0" h="1068" w="430">
                  <a:moveTo>
                    <a:pt x="314" y="0"/>
                  </a:moveTo>
                  <a:cubicBezTo>
                    <a:pt x="275" y="0"/>
                    <a:pt x="236" y="33"/>
                    <a:pt x="227" y="79"/>
                  </a:cubicBezTo>
                  <a:lnTo>
                    <a:pt x="13" y="913"/>
                  </a:lnTo>
                  <a:lnTo>
                    <a:pt x="13" y="925"/>
                  </a:lnTo>
                  <a:cubicBezTo>
                    <a:pt x="1" y="984"/>
                    <a:pt x="36" y="1044"/>
                    <a:pt x="96" y="1068"/>
                  </a:cubicBezTo>
                  <a:lnTo>
                    <a:pt x="120" y="1068"/>
                  </a:lnTo>
                  <a:cubicBezTo>
                    <a:pt x="179" y="1068"/>
                    <a:pt x="227" y="1032"/>
                    <a:pt x="203" y="960"/>
                  </a:cubicBezTo>
                  <a:lnTo>
                    <a:pt x="417" y="127"/>
                  </a:lnTo>
                  <a:cubicBezTo>
                    <a:pt x="429" y="79"/>
                    <a:pt x="405" y="20"/>
                    <a:pt x="346" y="8"/>
                  </a:cubicBezTo>
                  <a:cubicBezTo>
                    <a:pt x="336" y="3"/>
                    <a:pt x="325" y="0"/>
                    <a:pt x="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421850" y="2653025"/>
              <a:ext cx="14000" cy="23650"/>
            </a:xfrm>
            <a:custGeom>
              <a:rect b="b" l="l" r="r" t="t"/>
              <a:pathLst>
                <a:path extrusionOk="0" h="946" w="560">
                  <a:moveTo>
                    <a:pt x="449" y="1"/>
                  </a:moveTo>
                  <a:cubicBezTo>
                    <a:pt x="415" y="1"/>
                    <a:pt x="373" y="18"/>
                    <a:pt x="346" y="64"/>
                  </a:cubicBezTo>
                  <a:lnTo>
                    <a:pt x="24" y="803"/>
                  </a:lnTo>
                  <a:cubicBezTo>
                    <a:pt x="0" y="862"/>
                    <a:pt x="24" y="922"/>
                    <a:pt x="84" y="945"/>
                  </a:cubicBezTo>
                  <a:lnTo>
                    <a:pt x="119" y="945"/>
                  </a:lnTo>
                  <a:cubicBezTo>
                    <a:pt x="167" y="945"/>
                    <a:pt x="203" y="922"/>
                    <a:pt x="215" y="886"/>
                  </a:cubicBezTo>
                  <a:lnTo>
                    <a:pt x="536" y="136"/>
                  </a:lnTo>
                  <a:cubicBezTo>
                    <a:pt x="560" y="88"/>
                    <a:pt x="524" y="17"/>
                    <a:pt x="477" y="5"/>
                  </a:cubicBezTo>
                  <a:cubicBezTo>
                    <a:pt x="468" y="2"/>
                    <a:pt x="459" y="1"/>
                    <a:pt x="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378100" y="2267650"/>
              <a:ext cx="261950" cy="424200"/>
            </a:xfrm>
            <a:custGeom>
              <a:rect b="b" l="l" r="r" t="t"/>
              <a:pathLst>
                <a:path extrusionOk="0" h="16968" w="10478">
                  <a:moveTo>
                    <a:pt x="7811" y="0"/>
                  </a:moveTo>
                  <a:cubicBezTo>
                    <a:pt x="7764" y="0"/>
                    <a:pt x="7720" y="4"/>
                    <a:pt x="7680" y="13"/>
                  </a:cubicBezTo>
                  <a:cubicBezTo>
                    <a:pt x="6989" y="168"/>
                    <a:pt x="4655" y="668"/>
                    <a:pt x="3643" y="3537"/>
                  </a:cubicBezTo>
                  <a:cubicBezTo>
                    <a:pt x="2631" y="6419"/>
                    <a:pt x="0" y="14039"/>
                    <a:pt x="0" y="14039"/>
                  </a:cubicBezTo>
                  <a:lnTo>
                    <a:pt x="1203" y="14967"/>
                  </a:lnTo>
                  <a:cubicBezTo>
                    <a:pt x="2727" y="16146"/>
                    <a:pt x="4560" y="16837"/>
                    <a:pt x="6489" y="16932"/>
                  </a:cubicBezTo>
                  <a:lnTo>
                    <a:pt x="7168" y="16968"/>
                  </a:lnTo>
                  <a:cubicBezTo>
                    <a:pt x="7168" y="16968"/>
                    <a:pt x="10144" y="9062"/>
                    <a:pt x="10311" y="6073"/>
                  </a:cubicBezTo>
                  <a:cubicBezTo>
                    <a:pt x="10478" y="3061"/>
                    <a:pt x="9894" y="1359"/>
                    <a:pt x="9894" y="1359"/>
                  </a:cubicBezTo>
                  <a:cubicBezTo>
                    <a:pt x="9905" y="979"/>
                    <a:pt x="8531" y="0"/>
                    <a:pt x="7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375100" y="2264950"/>
              <a:ext cx="267325" cy="429575"/>
            </a:xfrm>
            <a:custGeom>
              <a:rect b="b" l="l" r="r" t="t"/>
              <a:pathLst>
                <a:path extrusionOk="0" h="17183" w="10693">
                  <a:moveTo>
                    <a:pt x="7911" y="203"/>
                  </a:moveTo>
                  <a:cubicBezTo>
                    <a:pt x="8324" y="203"/>
                    <a:pt x="9027" y="579"/>
                    <a:pt x="9478" y="955"/>
                  </a:cubicBezTo>
                  <a:cubicBezTo>
                    <a:pt x="9812" y="1229"/>
                    <a:pt x="9895" y="1407"/>
                    <a:pt x="9895" y="1467"/>
                  </a:cubicBezTo>
                  <a:lnTo>
                    <a:pt x="9895" y="1490"/>
                  </a:lnTo>
                  <a:cubicBezTo>
                    <a:pt x="9907" y="1502"/>
                    <a:pt x="10478" y="3217"/>
                    <a:pt x="10312" y="6170"/>
                  </a:cubicBezTo>
                  <a:cubicBezTo>
                    <a:pt x="10169" y="8979"/>
                    <a:pt x="7502" y="16183"/>
                    <a:pt x="7204" y="16969"/>
                  </a:cubicBezTo>
                  <a:lnTo>
                    <a:pt x="6597" y="16945"/>
                  </a:lnTo>
                  <a:cubicBezTo>
                    <a:pt x="4704" y="16849"/>
                    <a:pt x="2870" y="16171"/>
                    <a:pt x="1370" y="15004"/>
                  </a:cubicBezTo>
                  <a:lnTo>
                    <a:pt x="227" y="14111"/>
                  </a:lnTo>
                  <a:cubicBezTo>
                    <a:pt x="489" y="13325"/>
                    <a:pt x="2906" y="6372"/>
                    <a:pt x="3823" y="3681"/>
                  </a:cubicBezTo>
                  <a:cubicBezTo>
                    <a:pt x="4478" y="1800"/>
                    <a:pt x="5823" y="645"/>
                    <a:pt x="7788" y="216"/>
                  </a:cubicBezTo>
                  <a:cubicBezTo>
                    <a:pt x="7825" y="207"/>
                    <a:pt x="7866" y="203"/>
                    <a:pt x="7911" y="203"/>
                  </a:cubicBezTo>
                  <a:close/>
                  <a:moveTo>
                    <a:pt x="7910" y="1"/>
                  </a:moveTo>
                  <a:cubicBezTo>
                    <a:pt x="7858" y="1"/>
                    <a:pt x="7809" y="5"/>
                    <a:pt x="7764" y="14"/>
                  </a:cubicBezTo>
                  <a:cubicBezTo>
                    <a:pt x="5728" y="467"/>
                    <a:pt x="4347" y="1669"/>
                    <a:pt x="3656" y="3622"/>
                  </a:cubicBezTo>
                  <a:cubicBezTo>
                    <a:pt x="2656" y="6467"/>
                    <a:pt x="49" y="14040"/>
                    <a:pt x="13" y="14111"/>
                  </a:cubicBezTo>
                  <a:cubicBezTo>
                    <a:pt x="1" y="14159"/>
                    <a:pt x="13" y="14206"/>
                    <a:pt x="49" y="14230"/>
                  </a:cubicBezTo>
                  <a:lnTo>
                    <a:pt x="1251" y="15171"/>
                  </a:lnTo>
                  <a:cubicBezTo>
                    <a:pt x="2787" y="16361"/>
                    <a:pt x="4656" y="17040"/>
                    <a:pt x="6597" y="17147"/>
                  </a:cubicBezTo>
                  <a:lnTo>
                    <a:pt x="7276" y="17183"/>
                  </a:lnTo>
                  <a:cubicBezTo>
                    <a:pt x="7323" y="17183"/>
                    <a:pt x="7371" y="17159"/>
                    <a:pt x="7395" y="17123"/>
                  </a:cubicBezTo>
                  <a:cubicBezTo>
                    <a:pt x="7514" y="16802"/>
                    <a:pt x="10383" y="9170"/>
                    <a:pt x="10550" y="6193"/>
                  </a:cubicBezTo>
                  <a:cubicBezTo>
                    <a:pt x="10693" y="3372"/>
                    <a:pt x="10193" y="1645"/>
                    <a:pt x="10133" y="1467"/>
                  </a:cubicBezTo>
                  <a:cubicBezTo>
                    <a:pt x="10121" y="1252"/>
                    <a:pt x="9871" y="990"/>
                    <a:pt x="9645" y="812"/>
                  </a:cubicBezTo>
                  <a:cubicBezTo>
                    <a:pt x="9149" y="392"/>
                    <a:pt x="8400" y="1"/>
                    <a:pt x="7910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468575" y="2419900"/>
              <a:ext cx="69375" cy="47350"/>
            </a:xfrm>
            <a:custGeom>
              <a:rect b="b" l="l" r="r" t="t"/>
              <a:pathLst>
                <a:path extrusionOk="0" h="1894" w="2775">
                  <a:moveTo>
                    <a:pt x="49" y="0"/>
                  </a:moveTo>
                  <a:cubicBezTo>
                    <a:pt x="32" y="0"/>
                    <a:pt x="20" y="8"/>
                    <a:pt x="12" y="31"/>
                  </a:cubicBezTo>
                  <a:cubicBezTo>
                    <a:pt x="1" y="55"/>
                    <a:pt x="1" y="91"/>
                    <a:pt x="24" y="103"/>
                  </a:cubicBezTo>
                  <a:cubicBezTo>
                    <a:pt x="905" y="650"/>
                    <a:pt x="2679" y="1877"/>
                    <a:pt x="2691" y="1888"/>
                  </a:cubicBezTo>
                  <a:lnTo>
                    <a:pt x="2715" y="1888"/>
                  </a:lnTo>
                  <a:cubicBezTo>
                    <a:pt x="2722" y="1892"/>
                    <a:pt x="2728" y="1893"/>
                    <a:pt x="2733" y="1893"/>
                  </a:cubicBezTo>
                  <a:cubicBezTo>
                    <a:pt x="2746" y="1893"/>
                    <a:pt x="2754" y="1885"/>
                    <a:pt x="2763" y="1877"/>
                  </a:cubicBezTo>
                  <a:cubicBezTo>
                    <a:pt x="2775" y="1841"/>
                    <a:pt x="2775" y="1817"/>
                    <a:pt x="2751" y="1793"/>
                  </a:cubicBezTo>
                  <a:cubicBezTo>
                    <a:pt x="2715" y="1781"/>
                    <a:pt x="941" y="579"/>
                    <a:pt x="84" y="7"/>
                  </a:cubicBezTo>
                  <a:cubicBezTo>
                    <a:pt x="71" y="3"/>
                    <a:pt x="59" y="0"/>
                    <a:pt x="49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462925" y="2468600"/>
              <a:ext cx="14900" cy="4225"/>
            </a:xfrm>
            <a:custGeom>
              <a:rect b="b" l="l" r="r" t="t"/>
              <a:pathLst>
                <a:path extrusionOk="0" h="169" w="596">
                  <a:moveTo>
                    <a:pt x="60" y="0"/>
                  </a:moveTo>
                  <a:cubicBezTo>
                    <a:pt x="24" y="0"/>
                    <a:pt x="0" y="12"/>
                    <a:pt x="0" y="48"/>
                  </a:cubicBezTo>
                  <a:cubicBezTo>
                    <a:pt x="0" y="71"/>
                    <a:pt x="12" y="107"/>
                    <a:pt x="48" y="107"/>
                  </a:cubicBezTo>
                  <a:cubicBezTo>
                    <a:pt x="203" y="131"/>
                    <a:pt x="369" y="143"/>
                    <a:pt x="536" y="167"/>
                  </a:cubicBezTo>
                  <a:cubicBezTo>
                    <a:pt x="538" y="168"/>
                    <a:pt x="540" y="168"/>
                    <a:pt x="543" y="168"/>
                  </a:cubicBezTo>
                  <a:cubicBezTo>
                    <a:pt x="566" y="168"/>
                    <a:pt x="596" y="118"/>
                    <a:pt x="596" y="107"/>
                  </a:cubicBezTo>
                  <a:cubicBezTo>
                    <a:pt x="596" y="83"/>
                    <a:pt x="584" y="60"/>
                    <a:pt x="548" y="60"/>
                  </a:cubicBezTo>
                  <a:cubicBezTo>
                    <a:pt x="381" y="48"/>
                    <a:pt x="227" y="24"/>
                    <a:pt x="7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490300" y="2464725"/>
              <a:ext cx="59550" cy="8950"/>
            </a:xfrm>
            <a:custGeom>
              <a:rect b="b" l="l" r="r" t="t"/>
              <a:pathLst>
                <a:path extrusionOk="0" h="358" w="2382">
                  <a:moveTo>
                    <a:pt x="2322" y="0"/>
                  </a:moveTo>
                  <a:cubicBezTo>
                    <a:pt x="1572" y="155"/>
                    <a:pt x="810" y="238"/>
                    <a:pt x="48" y="262"/>
                  </a:cubicBezTo>
                  <a:cubicBezTo>
                    <a:pt x="36" y="262"/>
                    <a:pt x="1" y="286"/>
                    <a:pt x="1" y="298"/>
                  </a:cubicBezTo>
                  <a:cubicBezTo>
                    <a:pt x="1" y="322"/>
                    <a:pt x="25" y="346"/>
                    <a:pt x="48" y="346"/>
                  </a:cubicBezTo>
                  <a:lnTo>
                    <a:pt x="48" y="357"/>
                  </a:lnTo>
                  <a:lnTo>
                    <a:pt x="60" y="357"/>
                  </a:lnTo>
                  <a:cubicBezTo>
                    <a:pt x="834" y="346"/>
                    <a:pt x="1596" y="262"/>
                    <a:pt x="2346" y="107"/>
                  </a:cubicBezTo>
                  <a:cubicBezTo>
                    <a:pt x="2370" y="107"/>
                    <a:pt x="2382" y="84"/>
                    <a:pt x="2382" y="48"/>
                  </a:cubicBezTo>
                  <a:cubicBezTo>
                    <a:pt x="2382" y="24"/>
                    <a:pt x="2358" y="0"/>
                    <a:pt x="232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549825" y="2248925"/>
              <a:ext cx="96175" cy="69675"/>
            </a:xfrm>
            <a:custGeom>
              <a:rect b="b" l="l" r="r" t="t"/>
              <a:pathLst>
                <a:path extrusionOk="0" h="2787" w="3847">
                  <a:moveTo>
                    <a:pt x="525" y="0"/>
                  </a:moveTo>
                  <a:lnTo>
                    <a:pt x="1" y="929"/>
                  </a:lnTo>
                  <a:lnTo>
                    <a:pt x="3180" y="2786"/>
                  </a:lnTo>
                  <a:lnTo>
                    <a:pt x="3847" y="163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547450" y="2246475"/>
              <a:ext cx="100625" cy="74800"/>
            </a:xfrm>
            <a:custGeom>
              <a:rect b="b" l="l" r="r" t="t"/>
              <a:pathLst>
                <a:path extrusionOk="0" h="2992" w="4025">
                  <a:moveTo>
                    <a:pt x="679" y="217"/>
                  </a:moveTo>
                  <a:lnTo>
                    <a:pt x="3811" y="1753"/>
                  </a:lnTo>
                  <a:lnTo>
                    <a:pt x="3239" y="2741"/>
                  </a:lnTo>
                  <a:lnTo>
                    <a:pt x="251" y="979"/>
                  </a:lnTo>
                  <a:lnTo>
                    <a:pt x="679" y="217"/>
                  </a:lnTo>
                  <a:close/>
                  <a:moveTo>
                    <a:pt x="613" y="0"/>
                  </a:moveTo>
                  <a:cubicBezTo>
                    <a:pt x="576" y="0"/>
                    <a:pt x="538" y="28"/>
                    <a:pt x="513" y="63"/>
                  </a:cubicBezTo>
                  <a:lnTo>
                    <a:pt x="13" y="979"/>
                  </a:lnTo>
                  <a:cubicBezTo>
                    <a:pt x="1" y="1027"/>
                    <a:pt x="13" y="1086"/>
                    <a:pt x="60" y="1110"/>
                  </a:cubicBezTo>
                  <a:lnTo>
                    <a:pt x="3227" y="2980"/>
                  </a:lnTo>
                  <a:cubicBezTo>
                    <a:pt x="3239" y="2991"/>
                    <a:pt x="3251" y="2991"/>
                    <a:pt x="3275" y="2991"/>
                  </a:cubicBezTo>
                  <a:lnTo>
                    <a:pt x="3275" y="2980"/>
                  </a:lnTo>
                  <a:cubicBezTo>
                    <a:pt x="3299" y="2980"/>
                    <a:pt x="3311" y="2956"/>
                    <a:pt x="3334" y="2932"/>
                  </a:cubicBezTo>
                  <a:lnTo>
                    <a:pt x="4001" y="1765"/>
                  </a:lnTo>
                  <a:cubicBezTo>
                    <a:pt x="4013" y="1753"/>
                    <a:pt x="4025" y="1717"/>
                    <a:pt x="4013" y="1694"/>
                  </a:cubicBezTo>
                  <a:cubicBezTo>
                    <a:pt x="4001" y="1670"/>
                    <a:pt x="3989" y="1646"/>
                    <a:pt x="3954" y="1634"/>
                  </a:cubicBezTo>
                  <a:lnTo>
                    <a:pt x="656" y="15"/>
                  </a:lnTo>
                  <a:cubicBezTo>
                    <a:pt x="642" y="5"/>
                    <a:pt x="628" y="0"/>
                    <a:pt x="61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497150" y="2340600"/>
              <a:ext cx="417350" cy="320000"/>
            </a:xfrm>
            <a:custGeom>
              <a:rect b="b" l="l" r="r" t="t"/>
              <a:pathLst>
                <a:path extrusionOk="0" h="12800" w="16694">
                  <a:moveTo>
                    <a:pt x="3275" y="0"/>
                  </a:moveTo>
                  <a:lnTo>
                    <a:pt x="1" y="1989"/>
                  </a:lnTo>
                  <a:cubicBezTo>
                    <a:pt x="262" y="2989"/>
                    <a:pt x="4251" y="11240"/>
                    <a:pt x="4632" y="11430"/>
                  </a:cubicBezTo>
                  <a:cubicBezTo>
                    <a:pt x="5001" y="11633"/>
                    <a:pt x="16253" y="12800"/>
                    <a:pt x="16253" y="12800"/>
                  </a:cubicBezTo>
                  <a:lnTo>
                    <a:pt x="16693" y="11847"/>
                  </a:lnTo>
                  <a:lnTo>
                    <a:pt x="6692" y="8704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494175" y="2337975"/>
              <a:ext cx="422700" cy="325300"/>
            </a:xfrm>
            <a:custGeom>
              <a:rect b="b" l="l" r="r" t="t"/>
              <a:pathLst>
                <a:path extrusionOk="0" h="13012" w="16908">
                  <a:moveTo>
                    <a:pt x="3388" y="1"/>
                  </a:moveTo>
                  <a:cubicBezTo>
                    <a:pt x="3373" y="1"/>
                    <a:pt x="3359" y="4"/>
                    <a:pt x="3346" y="10"/>
                  </a:cubicBezTo>
                  <a:cubicBezTo>
                    <a:pt x="3299" y="34"/>
                    <a:pt x="3275" y="105"/>
                    <a:pt x="3299" y="153"/>
                  </a:cubicBezTo>
                  <a:lnTo>
                    <a:pt x="6728" y="8856"/>
                  </a:lnTo>
                  <a:cubicBezTo>
                    <a:pt x="6728" y="8880"/>
                    <a:pt x="6751" y="8904"/>
                    <a:pt x="6787" y="8916"/>
                  </a:cubicBezTo>
                  <a:lnTo>
                    <a:pt x="16669" y="12012"/>
                  </a:lnTo>
                  <a:lnTo>
                    <a:pt x="16288" y="12797"/>
                  </a:lnTo>
                  <a:cubicBezTo>
                    <a:pt x="11811" y="12333"/>
                    <a:pt x="5108" y="11607"/>
                    <a:pt x="4787" y="11464"/>
                  </a:cubicBezTo>
                  <a:cubicBezTo>
                    <a:pt x="4418" y="11178"/>
                    <a:pt x="489" y="3106"/>
                    <a:pt x="203" y="2082"/>
                  </a:cubicBezTo>
                  <a:cubicBezTo>
                    <a:pt x="193" y="2032"/>
                    <a:pt x="158" y="2007"/>
                    <a:pt x="112" y="2007"/>
                  </a:cubicBezTo>
                  <a:cubicBezTo>
                    <a:pt x="103" y="2007"/>
                    <a:pt x="94" y="2008"/>
                    <a:pt x="84" y="2010"/>
                  </a:cubicBezTo>
                  <a:cubicBezTo>
                    <a:pt x="24" y="2010"/>
                    <a:pt x="0" y="2070"/>
                    <a:pt x="12" y="2129"/>
                  </a:cubicBezTo>
                  <a:cubicBezTo>
                    <a:pt x="251" y="3070"/>
                    <a:pt x="4239" y="11404"/>
                    <a:pt x="4692" y="11642"/>
                  </a:cubicBezTo>
                  <a:cubicBezTo>
                    <a:pt x="5073" y="11845"/>
                    <a:pt x="15193" y="12893"/>
                    <a:pt x="16360" y="13012"/>
                  </a:cubicBezTo>
                  <a:cubicBezTo>
                    <a:pt x="16395" y="13012"/>
                    <a:pt x="16443" y="12976"/>
                    <a:pt x="16443" y="12976"/>
                  </a:cubicBezTo>
                  <a:lnTo>
                    <a:pt x="16884" y="12012"/>
                  </a:lnTo>
                  <a:cubicBezTo>
                    <a:pt x="16907" y="11976"/>
                    <a:pt x="16907" y="11952"/>
                    <a:pt x="16884" y="11916"/>
                  </a:cubicBezTo>
                  <a:cubicBezTo>
                    <a:pt x="16872" y="11893"/>
                    <a:pt x="16860" y="11881"/>
                    <a:pt x="16824" y="11857"/>
                  </a:cubicBezTo>
                  <a:lnTo>
                    <a:pt x="6882" y="8737"/>
                  </a:lnTo>
                  <a:lnTo>
                    <a:pt x="3477" y="70"/>
                  </a:lnTo>
                  <a:lnTo>
                    <a:pt x="3477" y="58"/>
                  </a:lnTo>
                  <a:cubicBezTo>
                    <a:pt x="3468" y="23"/>
                    <a:pt x="3428" y="1"/>
                    <a:pt x="338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902250" y="2609050"/>
              <a:ext cx="127175" cy="98425"/>
            </a:xfrm>
            <a:custGeom>
              <a:rect b="b" l="l" r="r" t="t"/>
              <a:pathLst>
                <a:path extrusionOk="0" h="3937" w="5087">
                  <a:moveTo>
                    <a:pt x="3508" y="1"/>
                  </a:moveTo>
                  <a:cubicBezTo>
                    <a:pt x="3502" y="1"/>
                    <a:pt x="3496" y="1"/>
                    <a:pt x="3489" y="2"/>
                  </a:cubicBezTo>
                  <a:lnTo>
                    <a:pt x="489" y="1109"/>
                  </a:lnTo>
                  <a:lnTo>
                    <a:pt x="1" y="2133"/>
                  </a:lnTo>
                  <a:lnTo>
                    <a:pt x="1180" y="2776"/>
                  </a:lnTo>
                  <a:cubicBezTo>
                    <a:pt x="1192" y="2776"/>
                    <a:pt x="1715" y="3157"/>
                    <a:pt x="1763" y="3193"/>
                  </a:cubicBezTo>
                  <a:cubicBezTo>
                    <a:pt x="2096" y="3383"/>
                    <a:pt x="2513" y="3514"/>
                    <a:pt x="2870" y="3693"/>
                  </a:cubicBezTo>
                  <a:cubicBezTo>
                    <a:pt x="2945" y="3734"/>
                    <a:pt x="3404" y="3936"/>
                    <a:pt x="3610" y="3936"/>
                  </a:cubicBezTo>
                  <a:cubicBezTo>
                    <a:pt x="3700" y="3936"/>
                    <a:pt x="3742" y="3897"/>
                    <a:pt x="3680" y="3788"/>
                  </a:cubicBezTo>
                  <a:cubicBezTo>
                    <a:pt x="3620" y="3681"/>
                    <a:pt x="3406" y="3609"/>
                    <a:pt x="3311" y="3550"/>
                  </a:cubicBezTo>
                  <a:cubicBezTo>
                    <a:pt x="3049" y="3395"/>
                    <a:pt x="2918" y="3276"/>
                    <a:pt x="2668" y="3145"/>
                  </a:cubicBezTo>
                  <a:lnTo>
                    <a:pt x="2668" y="3145"/>
                  </a:lnTo>
                  <a:cubicBezTo>
                    <a:pt x="3013" y="3264"/>
                    <a:pt x="3204" y="3395"/>
                    <a:pt x="3549" y="3514"/>
                  </a:cubicBezTo>
                  <a:cubicBezTo>
                    <a:pt x="3763" y="3621"/>
                    <a:pt x="4001" y="3693"/>
                    <a:pt x="4240" y="3752"/>
                  </a:cubicBezTo>
                  <a:cubicBezTo>
                    <a:pt x="4260" y="3755"/>
                    <a:pt x="4279" y="3757"/>
                    <a:pt x="4296" y="3757"/>
                  </a:cubicBezTo>
                  <a:cubicBezTo>
                    <a:pt x="4481" y="3757"/>
                    <a:pt x="4546" y="3599"/>
                    <a:pt x="4394" y="3490"/>
                  </a:cubicBezTo>
                  <a:cubicBezTo>
                    <a:pt x="4263" y="3419"/>
                    <a:pt x="4121" y="3359"/>
                    <a:pt x="3990" y="3300"/>
                  </a:cubicBezTo>
                  <a:cubicBezTo>
                    <a:pt x="3692" y="3133"/>
                    <a:pt x="3192" y="2978"/>
                    <a:pt x="2894" y="2824"/>
                  </a:cubicBezTo>
                  <a:lnTo>
                    <a:pt x="2894" y="2824"/>
                  </a:lnTo>
                  <a:cubicBezTo>
                    <a:pt x="3287" y="2919"/>
                    <a:pt x="3704" y="3038"/>
                    <a:pt x="4121" y="3145"/>
                  </a:cubicBezTo>
                  <a:cubicBezTo>
                    <a:pt x="4215" y="3167"/>
                    <a:pt x="4494" y="3274"/>
                    <a:pt x="4676" y="3274"/>
                  </a:cubicBezTo>
                  <a:cubicBezTo>
                    <a:pt x="4791" y="3274"/>
                    <a:pt x="4867" y="3231"/>
                    <a:pt x="4835" y="3097"/>
                  </a:cubicBezTo>
                  <a:cubicBezTo>
                    <a:pt x="4823" y="3026"/>
                    <a:pt x="4716" y="2978"/>
                    <a:pt x="4644" y="2943"/>
                  </a:cubicBezTo>
                  <a:cubicBezTo>
                    <a:pt x="4478" y="2847"/>
                    <a:pt x="3108" y="2347"/>
                    <a:pt x="3204" y="2181"/>
                  </a:cubicBezTo>
                  <a:lnTo>
                    <a:pt x="3204" y="2181"/>
                  </a:lnTo>
                  <a:cubicBezTo>
                    <a:pt x="3799" y="2312"/>
                    <a:pt x="4037" y="2419"/>
                    <a:pt x="4382" y="2490"/>
                  </a:cubicBezTo>
                  <a:cubicBezTo>
                    <a:pt x="4471" y="2511"/>
                    <a:pt x="4732" y="2609"/>
                    <a:pt x="4895" y="2609"/>
                  </a:cubicBezTo>
                  <a:cubicBezTo>
                    <a:pt x="5018" y="2609"/>
                    <a:pt x="5086" y="2554"/>
                    <a:pt x="4990" y="2371"/>
                  </a:cubicBezTo>
                  <a:cubicBezTo>
                    <a:pt x="4883" y="2145"/>
                    <a:pt x="3787" y="1704"/>
                    <a:pt x="3513" y="1550"/>
                  </a:cubicBezTo>
                  <a:lnTo>
                    <a:pt x="2597" y="1014"/>
                  </a:lnTo>
                  <a:lnTo>
                    <a:pt x="3644" y="359"/>
                  </a:lnTo>
                  <a:cubicBezTo>
                    <a:pt x="3692" y="323"/>
                    <a:pt x="3704" y="240"/>
                    <a:pt x="3704" y="180"/>
                  </a:cubicBezTo>
                  <a:cubicBezTo>
                    <a:pt x="3693" y="91"/>
                    <a:pt x="3607" y="1"/>
                    <a:pt x="3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899575" y="2607000"/>
              <a:ext cx="133075" cy="103300"/>
            </a:xfrm>
            <a:custGeom>
              <a:rect b="b" l="l" r="r" t="t"/>
              <a:pathLst>
                <a:path extrusionOk="0" h="4132" w="5323">
                  <a:moveTo>
                    <a:pt x="3620" y="179"/>
                  </a:moveTo>
                  <a:cubicBezTo>
                    <a:pt x="3656" y="179"/>
                    <a:pt x="3668" y="179"/>
                    <a:pt x="3692" y="191"/>
                  </a:cubicBezTo>
                  <a:cubicBezTo>
                    <a:pt x="3727" y="203"/>
                    <a:pt x="3739" y="227"/>
                    <a:pt x="3739" y="250"/>
                  </a:cubicBezTo>
                  <a:cubicBezTo>
                    <a:pt x="3739" y="298"/>
                    <a:pt x="3727" y="346"/>
                    <a:pt x="3692" y="358"/>
                  </a:cubicBezTo>
                  <a:lnTo>
                    <a:pt x="2644" y="1012"/>
                  </a:lnTo>
                  <a:cubicBezTo>
                    <a:pt x="2620" y="1012"/>
                    <a:pt x="2620" y="1024"/>
                    <a:pt x="2608" y="1036"/>
                  </a:cubicBezTo>
                  <a:cubicBezTo>
                    <a:pt x="2584" y="1096"/>
                    <a:pt x="2596" y="1155"/>
                    <a:pt x="2644" y="1191"/>
                  </a:cubicBezTo>
                  <a:lnTo>
                    <a:pt x="3561" y="1727"/>
                  </a:lnTo>
                  <a:cubicBezTo>
                    <a:pt x="3632" y="1774"/>
                    <a:pt x="3775" y="1834"/>
                    <a:pt x="3930" y="1905"/>
                  </a:cubicBezTo>
                  <a:cubicBezTo>
                    <a:pt x="4251" y="2048"/>
                    <a:pt x="4930" y="2370"/>
                    <a:pt x="4990" y="2501"/>
                  </a:cubicBezTo>
                  <a:cubicBezTo>
                    <a:pt x="5001" y="2560"/>
                    <a:pt x="5025" y="2584"/>
                    <a:pt x="5025" y="2584"/>
                  </a:cubicBezTo>
                  <a:cubicBezTo>
                    <a:pt x="4882" y="2584"/>
                    <a:pt x="4751" y="2560"/>
                    <a:pt x="4620" y="2513"/>
                  </a:cubicBezTo>
                  <a:lnTo>
                    <a:pt x="4489" y="2465"/>
                  </a:lnTo>
                  <a:cubicBezTo>
                    <a:pt x="4335" y="2441"/>
                    <a:pt x="4192" y="2394"/>
                    <a:pt x="4037" y="2346"/>
                  </a:cubicBezTo>
                  <a:cubicBezTo>
                    <a:pt x="3847" y="2286"/>
                    <a:pt x="3632" y="2227"/>
                    <a:pt x="3311" y="2155"/>
                  </a:cubicBezTo>
                  <a:cubicBezTo>
                    <a:pt x="3299" y="2153"/>
                    <a:pt x="3288" y="2151"/>
                    <a:pt x="3276" y="2151"/>
                  </a:cubicBezTo>
                  <a:cubicBezTo>
                    <a:pt x="3238" y="2151"/>
                    <a:pt x="3201" y="2167"/>
                    <a:pt x="3192" y="2203"/>
                  </a:cubicBezTo>
                  <a:cubicBezTo>
                    <a:pt x="3180" y="2251"/>
                    <a:pt x="3180" y="2286"/>
                    <a:pt x="3192" y="2322"/>
                  </a:cubicBezTo>
                  <a:cubicBezTo>
                    <a:pt x="3251" y="2489"/>
                    <a:pt x="3620" y="2667"/>
                    <a:pt x="4382" y="2977"/>
                  </a:cubicBezTo>
                  <a:cubicBezTo>
                    <a:pt x="4513" y="3037"/>
                    <a:pt x="4644" y="3096"/>
                    <a:pt x="4680" y="3108"/>
                  </a:cubicBezTo>
                  <a:lnTo>
                    <a:pt x="4704" y="3120"/>
                  </a:lnTo>
                  <a:cubicBezTo>
                    <a:pt x="4751" y="3156"/>
                    <a:pt x="4823" y="3179"/>
                    <a:pt x="4823" y="3215"/>
                  </a:cubicBezTo>
                  <a:lnTo>
                    <a:pt x="4823" y="3263"/>
                  </a:lnTo>
                  <a:cubicBezTo>
                    <a:pt x="4816" y="3266"/>
                    <a:pt x="4801" y="3270"/>
                    <a:pt x="4774" y="3270"/>
                  </a:cubicBezTo>
                  <a:cubicBezTo>
                    <a:pt x="4713" y="3270"/>
                    <a:pt x="4588" y="3251"/>
                    <a:pt x="4347" y="3167"/>
                  </a:cubicBezTo>
                  <a:lnTo>
                    <a:pt x="4251" y="3144"/>
                  </a:lnTo>
                  <a:cubicBezTo>
                    <a:pt x="4037" y="3096"/>
                    <a:pt x="3811" y="3037"/>
                    <a:pt x="3608" y="2977"/>
                  </a:cubicBezTo>
                  <a:lnTo>
                    <a:pt x="3013" y="2810"/>
                  </a:lnTo>
                  <a:cubicBezTo>
                    <a:pt x="3005" y="2808"/>
                    <a:pt x="2996" y="2807"/>
                    <a:pt x="2988" y="2807"/>
                  </a:cubicBezTo>
                  <a:cubicBezTo>
                    <a:pt x="2946" y="2807"/>
                    <a:pt x="2904" y="2830"/>
                    <a:pt x="2894" y="2870"/>
                  </a:cubicBezTo>
                  <a:cubicBezTo>
                    <a:pt x="2858" y="2917"/>
                    <a:pt x="2894" y="2977"/>
                    <a:pt x="2942" y="3001"/>
                  </a:cubicBezTo>
                  <a:cubicBezTo>
                    <a:pt x="3096" y="3084"/>
                    <a:pt x="3311" y="3167"/>
                    <a:pt x="3501" y="3239"/>
                  </a:cubicBezTo>
                  <a:cubicBezTo>
                    <a:pt x="3716" y="3322"/>
                    <a:pt x="3906" y="3406"/>
                    <a:pt x="4049" y="3477"/>
                  </a:cubicBezTo>
                  <a:cubicBezTo>
                    <a:pt x="4108" y="3513"/>
                    <a:pt x="4168" y="3525"/>
                    <a:pt x="4228" y="3560"/>
                  </a:cubicBezTo>
                  <a:cubicBezTo>
                    <a:pt x="4311" y="3584"/>
                    <a:pt x="4382" y="3620"/>
                    <a:pt x="4442" y="3656"/>
                  </a:cubicBezTo>
                  <a:cubicBezTo>
                    <a:pt x="4489" y="3691"/>
                    <a:pt x="4489" y="3703"/>
                    <a:pt x="4489" y="3715"/>
                  </a:cubicBezTo>
                  <a:cubicBezTo>
                    <a:pt x="4489" y="3735"/>
                    <a:pt x="4466" y="3754"/>
                    <a:pt x="4418" y="3754"/>
                  </a:cubicBezTo>
                  <a:cubicBezTo>
                    <a:pt x="4407" y="3754"/>
                    <a:pt x="4395" y="3753"/>
                    <a:pt x="4382" y="3751"/>
                  </a:cubicBezTo>
                  <a:cubicBezTo>
                    <a:pt x="4204" y="3703"/>
                    <a:pt x="4037" y="3656"/>
                    <a:pt x="3870" y="3584"/>
                  </a:cubicBezTo>
                  <a:lnTo>
                    <a:pt x="3692" y="3525"/>
                  </a:lnTo>
                  <a:cubicBezTo>
                    <a:pt x="3549" y="3477"/>
                    <a:pt x="3394" y="3418"/>
                    <a:pt x="3263" y="3346"/>
                  </a:cubicBezTo>
                  <a:cubicBezTo>
                    <a:pt x="3132" y="3275"/>
                    <a:pt x="3001" y="3215"/>
                    <a:pt x="2823" y="3156"/>
                  </a:cubicBezTo>
                  <a:cubicBezTo>
                    <a:pt x="2809" y="3153"/>
                    <a:pt x="2795" y="3151"/>
                    <a:pt x="2782" y="3151"/>
                  </a:cubicBezTo>
                  <a:cubicBezTo>
                    <a:pt x="2741" y="3151"/>
                    <a:pt x="2707" y="3167"/>
                    <a:pt x="2680" y="3203"/>
                  </a:cubicBezTo>
                  <a:cubicBezTo>
                    <a:pt x="2656" y="3239"/>
                    <a:pt x="2680" y="3298"/>
                    <a:pt x="2727" y="3334"/>
                  </a:cubicBezTo>
                  <a:cubicBezTo>
                    <a:pt x="2846" y="3406"/>
                    <a:pt x="2942" y="3465"/>
                    <a:pt x="3037" y="3525"/>
                  </a:cubicBezTo>
                  <a:cubicBezTo>
                    <a:pt x="3144" y="3596"/>
                    <a:pt x="3251" y="3656"/>
                    <a:pt x="3382" y="3739"/>
                  </a:cubicBezTo>
                  <a:lnTo>
                    <a:pt x="3477" y="3775"/>
                  </a:lnTo>
                  <a:cubicBezTo>
                    <a:pt x="3561" y="3810"/>
                    <a:pt x="3656" y="3870"/>
                    <a:pt x="3727" y="3929"/>
                  </a:cubicBezTo>
                  <a:cubicBezTo>
                    <a:pt x="3489" y="3882"/>
                    <a:pt x="3263" y="3810"/>
                    <a:pt x="3061" y="3703"/>
                  </a:cubicBezTo>
                  <a:cubicBezTo>
                    <a:pt x="2894" y="3620"/>
                    <a:pt x="2727" y="3560"/>
                    <a:pt x="2561" y="3477"/>
                  </a:cubicBezTo>
                  <a:cubicBezTo>
                    <a:pt x="2346" y="3394"/>
                    <a:pt x="2132" y="3287"/>
                    <a:pt x="1942" y="3179"/>
                  </a:cubicBezTo>
                  <a:lnTo>
                    <a:pt x="1656" y="2989"/>
                  </a:lnTo>
                  <a:cubicBezTo>
                    <a:pt x="1513" y="2882"/>
                    <a:pt x="1418" y="2810"/>
                    <a:pt x="1358" y="2786"/>
                  </a:cubicBezTo>
                  <a:lnTo>
                    <a:pt x="227" y="2167"/>
                  </a:lnTo>
                  <a:lnTo>
                    <a:pt x="656" y="1262"/>
                  </a:lnTo>
                  <a:lnTo>
                    <a:pt x="3620" y="179"/>
                  </a:lnTo>
                  <a:close/>
                  <a:moveTo>
                    <a:pt x="3664" y="0"/>
                  </a:moveTo>
                  <a:cubicBezTo>
                    <a:pt x="3635" y="0"/>
                    <a:pt x="3604" y="4"/>
                    <a:pt x="3573" y="12"/>
                  </a:cubicBezTo>
                  <a:lnTo>
                    <a:pt x="584" y="1120"/>
                  </a:lnTo>
                  <a:cubicBezTo>
                    <a:pt x="560" y="1120"/>
                    <a:pt x="537" y="1132"/>
                    <a:pt x="525" y="1155"/>
                  </a:cubicBezTo>
                  <a:lnTo>
                    <a:pt x="37" y="2191"/>
                  </a:lnTo>
                  <a:cubicBezTo>
                    <a:pt x="1" y="2227"/>
                    <a:pt x="37" y="2286"/>
                    <a:pt x="84" y="2322"/>
                  </a:cubicBezTo>
                  <a:lnTo>
                    <a:pt x="1275" y="2977"/>
                  </a:lnTo>
                  <a:lnTo>
                    <a:pt x="1537" y="3167"/>
                  </a:lnTo>
                  <a:cubicBezTo>
                    <a:pt x="1727" y="3298"/>
                    <a:pt x="1811" y="3358"/>
                    <a:pt x="1834" y="3382"/>
                  </a:cubicBezTo>
                  <a:cubicBezTo>
                    <a:pt x="2049" y="3477"/>
                    <a:pt x="2251" y="3584"/>
                    <a:pt x="2477" y="3679"/>
                  </a:cubicBezTo>
                  <a:cubicBezTo>
                    <a:pt x="2644" y="3739"/>
                    <a:pt x="2799" y="3810"/>
                    <a:pt x="2954" y="3882"/>
                  </a:cubicBezTo>
                  <a:cubicBezTo>
                    <a:pt x="3192" y="4001"/>
                    <a:pt x="3454" y="4096"/>
                    <a:pt x="3727" y="4120"/>
                  </a:cubicBezTo>
                  <a:cubicBezTo>
                    <a:pt x="3757" y="4120"/>
                    <a:pt x="3787" y="4117"/>
                    <a:pt x="3823" y="4117"/>
                  </a:cubicBezTo>
                  <a:cubicBezTo>
                    <a:pt x="3858" y="4117"/>
                    <a:pt x="3900" y="4120"/>
                    <a:pt x="3954" y="4132"/>
                  </a:cubicBezTo>
                  <a:cubicBezTo>
                    <a:pt x="3989" y="4096"/>
                    <a:pt x="4025" y="4013"/>
                    <a:pt x="3954" y="3882"/>
                  </a:cubicBezTo>
                  <a:lnTo>
                    <a:pt x="3930" y="3858"/>
                  </a:lnTo>
                  <a:lnTo>
                    <a:pt x="3930" y="3858"/>
                  </a:lnTo>
                  <a:cubicBezTo>
                    <a:pt x="4085" y="3918"/>
                    <a:pt x="4228" y="3953"/>
                    <a:pt x="4394" y="3989"/>
                  </a:cubicBezTo>
                  <a:cubicBezTo>
                    <a:pt x="4413" y="3992"/>
                    <a:pt x="4433" y="3994"/>
                    <a:pt x="4452" y="3994"/>
                  </a:cubicBezTo>
                  <a:cubicBezTo>
                    <a:pt x="4565" y="3994"/>
                    <a:pt x="4677" y="3936"/>
                    <a:pt x="4728" y="3834"/>
                  </a:cubicBezTo>
                  <a:cubicBezTo>
                    <a:pt x="4763" y="3715"/>
                    <a:pt x="4728" y="3584"/>
                    <a:pt x="4620" y="3525"/>
                  </a:cubicBezTo>
                  <a:cubicBezTo>
                    <a:pt x="4578" y="3498"/>
                    <a:pt x="4539" y="3474"/>
                    <a:pt x="4499" y="3454"/>
                  </a:cubicBezTo>
                  <a:lnTo>
                    <a:pt x="4499" y="3454"/>
                  </a:lnTo>
                  <a:cubicBezTo>
                    <a:pt x="4623" y="3490"/>
                    <a:pt x="4739" y="3516"/>
                    <a:pt x="4837" y="3516"/>
                  </a:cubicBezTo>
                  <a:cubicBezTo>
                    <a:pt x="4919" y="3516"/>
                    <a:pt x="4988" y="3498"/>
                    <a:pt x="5037" y="3453"/>
                  </a:cubicBezTo>
                  <a:cubicBezTo>
                    <a:pt x="5097" y="3394"/>
                    <a:pt x="5120" y="3298"/>
                    <a:pt x="5097" y="3215"/>
                  </a:cubicBezTo>
                  <a:cubicBezTo>
                    <a:pt x="5049" y="3108"/>
                    <a:pt x="4978" y="3025"/>
                    <a:pt x="4870" y="2989"/>
                  </a:cubicBezTo>
                  <a:lnTo>
                    <a:pt x="4847" y="2977"/>
                  </a:lnTo>
                  <a:cubicBezTo>
                    <a:pt x="4799" y="2941"/>
                    <a:pt x="4668" y="2882"/>
                    <a:pt x="4513" y="2822"/>
                  </a:cubicBezTo>
                  <a:cubicBezTo>
                    <a:pt x="4370" y="2751"/>
                    <a:pt x="4085" y="2644"/>
                    <a:pt x="3847" y="2525"/>
                  </a:cubicBezTo>
                  <a:lnTo>
                    <a:pt x="3847" y="2525"/>
                  </a:lnTo>
                  <a:lnTo>
                    <a:pt x="4025" y="2584"/>
                  </a:lnTo>
                  <a:cubicBezTo>
                    <a:pt x="4168" y="2632"/>
                    <a:pt x="4323" y="2679"/>
                    <a:pt x="4489" y="2703"/>
                  </a:cubicBezTo>
                  <a:lnTo>
                    <a:pt x="4609" y="2739"/>
                  </a:lnTo>
                  <a:cubicBezTo>
                    <a:pt x="4762" y="2786"/>
                    <a:pt x="4912" y="2817"/>
                    <a:pt x="5029" y="2817"/>
                  </a:cubicBezTo>
                  <a:cubicBezTo>
                    <a:pt x="5120" y="2817"/>
                    <a:pt x="5191" y="2798"/>
                    <a:pt x="5228" y="2751"/>
                  </a:cubicBezTo>
                  <a:cubicBezTo>
                    <a:pt x="5323" y="2644"/>
                    <a:pt x="5240" y="2489"/>
                    <a:pt x="5216" y="2441"/>
                  </a:cubicBezTo>
                  <a:cubicBezTo>
                    <a:pt x="5120" y="2263"/>
                    <a:pt x="4644" y="2036"/>
                    <a:pt x="4049" y="1751"/>
                  </a:cubicBezTo>
                  <a:lnTo>
                    <a:pt x="3692" y="1572"/>
                  </a:lnTo>
                  <a:lnTo>
                    <a:pt x="2918" y="1132"/>
                  </a:lnTo>
                  <a:lnTo>
                    <a:pt x="3835" y="560"/>
                  </a:lnTo>
                  <a:cubicBezTo>
                    <a:pt x="3930" y="489"/>
                    <a:pt x="3989" y="358"/>
                    <a:pt x="3966" y="239"/>
                  </a:cubicBezTo>
                  <a:cubicBezTo>
                    <a:pt x="3954" y="167"/>
                    <a:pt x="3906" y="84"/>
                    <a:pt x="3835" y="48"/>
                  </a:cubicBezTo>
                  <a:cubicBezTo>
                    <a:pt x="3779" y="16"/>
                    <a:pt x="3723" y="0"/>
                    <a:pt x="366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421075" y="2386350"/>
              <a:ext cx="404850" cy="94475"/>
            </a:xfrm>
            <a:custGeom>
              <a:rect b="b" l="l" r="r" t="t"/>
              <a:pathLst>
                <a:path extrusionOk="0" h="3779" w="16194">
                  <a:moveTo>
                    <a:pt x="2479" y="1"/>
                  </a:moveTo>
                  <a:cubicBezTo>
                    <a:pt x="2429" y="1"/>
                    <a:pt x="2382" y="22"/>
                    <a:pt x="2346" y="63"/>
                  </a:cubicBezTo>
                  <a:cubicBezTo>
                    <a:pt x="2287" y="123"/>
                    <a:pt x="2275" y="218"/>
                    <a:pt x="2334" y="302"/>
                  </a:cubicBezTo>
                  <a:lnTo>
                    <a:pt x="2989" y="1278"/>
                  </a:lnTo>
                  <a:lnTo>
                    <a:pt x="1977" y="1385"/>
                  </a:lnTo>
                  <a:cubicBezTo>
                    <a:pt x="1691" y="1409"/>
                    <a:pt x="548" y="1349"/>
                    <a:pt x="370" y="1504"/>
                  </a:cubicBezTo>
                  <a:cubicBezTo>
                    <a:pt x="12" y="1790"/>
                    <a:pt x="691" y="1814"/>
                    <a:pt x="846" y="1849"/>
                  </a:cubicBezTo>
                  <a:cubicBezTo>
                    <a:pt x="1167" y="1921"/>
                    <a:pt x="1429" y="1921"/>
                    <a:pt x="1989" y="2040"/>
                  </a:cubicBezTo>
                  <a:cubicBezTo>
                    <a:pt x="1994" y="2123"/>
                    <a:pt x="1694" y="2144"/>
                    <a:pt x="1354" y="2144"/>
                  </a:cubicBezTo>
                  <a:cubicBezTo>
                    <a:pt x="1007" y="2144"/>
                    <a:pt x="620" y="2122"/>
                    <a:pt x="479" y="2122"/>
                  </a:cubicBezTo>
                  <a:cubicBezTo>
                    <a:pt x="463" y="2122"/>
                    <a:pt x="450" y="2123"/>
                    <a:pt x="441" y="2123"/>
                  </a:cubicBezTo>
                  <a:cubicBezTo>
                    <a:pt x="370" y="2123"/>
                    <a:pt x="262" y="2123"/>
                    <a:pt x="203" y="2207"/>
                  </a:cubicBezTo>
                  <a:cubicBezTo>
                    <a:pt x="1" y="2468"/>
                    <a:pt x="667" y="2504"/>
                    <a:pt x="798" y="2516"/>
                  </a:cubicBezTo>
                  <a:cubicBezTo>
                    <a:pt x="1203" y="2588"/>
                    <a:pt x="1608" y="2647"/>
                    <a:pt x="2001" y="2719"/>
                  </a:cubicBezTo>
                  <a:cubicBezTo>
                    <a:pt x="1945" y="2723"/>
                    <a:pt x="1884" y="2724"/>
                    <a:pt x="1819" y="2724"/>
                  </a:cubicBezTo>
                  <a:cubicBezTo>
                    <a:pt x="1573" y="2724"/>
                    <a:pt x="1275" y="2701"/>
                    <a:pt x="1034" y="2701"/>
                  </a:cubicBezTo>
                  <a:cubicBezTo>
                    <a:pt x="971" y="2701"/>
                    <a:pt x="911" y="2703"/>
                    <a:pt x="858" y="2707"/>
                  </a:cubicBezTo>
                  <a:cubicBezTo>
                    <a:pt x="792" y="2701"/>
                    <a:pt x="721" y="2698"/>
                    <a:pt x="649" y="2698"/>
                  </a:cubicBezTo>
                  <a:cubicBezTo>
                    <a:pt x="578" y="2698"/>
                    <a:pt x="507" y="2701"/>
                    <a:pt x="441" y="2707"/>
                  </a:cubicBezTo>
                  <a:cubicBezTo>
                    <a:pt x="251" y="2754"/>
                    <a:pt x="262" y="2945"/>
                    <a:pt x="453" y="3004"/>
                  </a:cubicBezTo>
                  <a:cubicBezTo>
                    <a:pt x="679" y="3052"/>
                    <a:pt x="917" y="3076"/>
                    <a:pt x="1155" y="3076"/>
                  </a:cubicBezTo>
                  <a:cubicBezTo>
                    <a:pt x="1328" y="3094"/>
                    <a:pt x="1471" y="3094"/>
                    <a:pt x="1612" y="3094"/>
                  </a:cubicBezTo>
                  <a:cubicBezTo>
                    <a:pt x="1754" y="3094"/>
                    <a:pt x="1894" y="3094"/>
                    <a:pt x="2060" y="3111"/>
                  </a:cubicBezTo>
                  <a:cubicBezTo>
                    <a:pt x="1786" y="3123"/>
                    <a:pt x="1632" y="3183"/>
                    <a:pt x="1346" y="3195"/>
                  </a:cubicBezTo>
                  <a:cubicBezTo>
                    <a:pt x="1327" y="3193"/>
                    <a:pt x="1308" y="3192"/>
                    <a:pt x="1289" y="3192"/>
                  </a:cubicBezTo>
                  <a:cubicBezTo>
                    <a:pt x="1168" y="3192"/>
                    <a:pt x="1053" y="3223"/>
                    <a:pt x="929" y="3254"/>
                  </a:cubicBezTo>
                  <a:cubicBezTo>
                    <a:pt x="672" y="3442"/>
                    <a:pt x="1278" y="3499"/>
                    <a:pt x="1552" y="3499"/>
                  </a:cubicBezTo>
                  <a:cubicBezTo>
                    <a:pt x="1608" y="3499"/>
                    <a:pt x="1649" y="3496"/>
                    <a:pt x="1667" y="3492"/>
                  </a:cubicBezTo>
                  <a:cubicBezTo>
                    <a:pt x="1712" y="3491"/>
                    <a:pt x="1756" y="3490"/>
                    <a:pt x="1801" y="3490"/>
                  </a:cubicBezTo>
                  <a:cubicBezTo>
                    <a:pt x="2033" y="3490"/>
                    <a:pt x="2272" y="3506"/>
                    <a:pt x="2506" y="3506"/>
                  </a:cubicBezTo>
                  <a:cubicBezTo>
                    <a:pt x="2617" y="3506"/>
                    <a:pt x="2726" y="3503"/>
                    <a:pt x="2834" y="3492"/>
                  </a:cubicBezTo>
                  <a:cubicBezTo>
                    <a:pt x="2891" y="3492"/>
                    <a:pt x="3438" y="3373"/>
                    <a:pt x="3486" y="3373"/>
                  </a:cubicBezTo>
                  <a:cubicBezTo>
                    <a:pt x="3488" y="3373"/>
                    <a:pt x="3489" y="3373"/>
                    <a:pt x="3489" y="3373"/>
                  </a:cubicBezTo>
                  <a:lnTo>
                    <a:pt x="4787" y="3278"/>
                  </a:lnTo>
                  <a:lnTo>
                    <a:pt x="4787" y="3254"/>
                  </a:lnTo>
                  <a:cubicBezTo>
                    <a:pt x="5727" y="3350"/>
                    <a:pt x="10311" y="3778"/>
                    <a:pt x="11847" y="3778"/>
                  </a:cubicBezTo>
                  <a:cubicBezTo>
                    <a:pt x="13550" y="3778"/>
                    <a:pt x="15562" y="3242"/>
                    <a:pt x="15562" y="3242"/>
                  </a:cubicBezTo>
                  <a:lnTo>
                    <a:pt x="16193" y="1695"/>
                  </a:lnTo>
                  <a:lnTo>
                    <a:pt x="14407" y="1016"/>
                  </a:lnTo>
                  <a:lnTo>
                    <a:pt x="14014" y="1397"/>
                  </a:lnTo>
                  <a:cubicBezTo>
                    <a:pt x="14014" y="1397"/>
                    <a:pt x="13782" y="1386"/>
                    <a:pt x="13439" y="1386"/>
                  </a:cubicBezTo>
                  <a:cubicBezTo>
                    <a:pt x="12896" y="1386"/>
                    <a:pt x="12075" y="1413"/>
                    <a:pt x="11454" y="1552"/>
                  </a:cubicBezTo>
                  <a:cubicBezTo>
                    <a:pt x="10442" y="1790"/>
                    <a:pt x="6049" y="2064"/>
                    <a:pt x="6049" y="2064"/>
                  </a:cubicBezTo>
                  <a:lnTo>
                    <a:pt x="4787" y="2207"/>
                  </a:lnTo>
                  <a:lnTo>
                    <a:pt x="2620" y="63"/>
                  </a:lnTo>
                  <a:cubicBezTo>
                    <a:pt x="2578" y="22"/>
                    <a:pt x="2528" y="1"/>
                    <a:pt x="2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422575" y="2384875"/>
              <a:ext cx="406325" cy="99225"/>
            </a:xfrm>
            <a:custGeom>
              <a:rect b="b" l="l" r="r" t="t"/>
              <a:pathLst>
                <a:path extrusionOk="0" h="3969" w="16253">
                  <a:moveTo>
                    <a:pt x="2417" y="194"/>
                  </a:moveTo>
                  <a:cubicBezTo>
                    <a:pt x="2441" y="194"/>
                    <a:pt x="2465" y="194"/>
                    <a:pt x="2477" y="206"/>
                  </a:cubicBezTo>
                  <a:lnTo>
                    <a:pt x="4644" y="2349"/>
                  </a:lnTo>
                  <a:cubicBezTo>
                    <a:pt x="4667" y="2361"/>
                    <a:pt x="4691" y="2385"/>
                    <a:pt x="4727" y="2385"/>
                  </a:cubicBezTo>
                  <a:lnTo>
                    <a:pt x="5989" y="2242"/>
                  </a:lnTo>
                  <a:cubicBezTo>
                    <a:pt x="6168" y="2230"/>
                    <a:pt x="10430" y="1932"/>
                    <a:pt x="11406" y="1706"/>
                  </a:cubicBezTo>
                  <a:cubicBezTo>
                    <a:pt x="11999" y="1577"/>
                    <a:pt x="12789" y="1552"/>
                    <a:pt x="13329" y="1552"/>
                  </a:cubicBezTo>
                  <a:cubicBezTo>
                    <a:pt x="13689" y="1552"/>
                    <a:pt x="13938" y="1563"/>
                    <a:pt x="13942" y="1563"/>
                  </a:cubicBezTo>
                  <a:cubicBezTo>
                    <a:pt x="13966" y="1563"/>
                    <a:pt x="14002" y="1551"/>
                    <a:pt x="14014" y="1527"/>
                  </a:cubicBezTo>
                  <a:lnTo>
                    <a:pt x="14359" y="1194"/>
                  </a:lnTo>
                  <a:lnTo>
                    <a:pt x="15978" y="1825"/>
                  </a:lnTo>
                  <a:lnTo>
                    <a:pt x="15419" y="3242"/>
                  </a:lnTo>
                  <a:cubicBezTo>
                    <a:pt x="15097" y="3313"/>
                    <a:pt x="13287" y="3766"/>
                    <a:pt x="11763" y="3766"/>
                  </a:cubicBezTo>
                  <a:cubicBezTo>
                    <a:pt x="10251" y="3766"/>
                    <a:pt x="5644" y="3337"/>
                    <a:pt x="4739" y="3242"/>
                  </a:cubicBezTo>
                  <a:cubicBezTo>
                    <a:pt x="4715" y="3242"/>
                    <a:pt x="4679" y="3254"/>
                    <a:pt x="4667" y="3313"/>
                  </a:cubicBezTo>
                  <a:lnTo>
                    <a:pt x="3417" y="3409"/>
                  </a:lnTo>
                  <a:cubicBezTo>
                    <a:pt x="3310" y="3420"/>
                    <a:pt x="3191" y="3432"/>
                    <a:pt x="3072" y="3468"/>
                  </a:cubicBezTo>
                  <a:lnTo>
                    <a:pt x="2762" y="3528"/>
                  </a:lnTo>
                  <a:cubicBezTo>
                    <a:pt x="2649" y="3534"/>
                    <a:pt x="2542" y="3537"/>
                    <a:pt x="2435" y="3537"/>
                  </a:cubicBezTo>
                  <a:cubicBezTo>
                    <a:pt x="2328" y="3537"/>
                    <a:pt x="2221" y="3534"/>
                    <a:pt x="2107" y="3528"/>
                  </a:cubicBezTo>
                  <a:lnTo>
                    <a:pt x="1607" y="3528"/>
                  </a:lnTo>
                  <a:cubicBezTo>
                    <a:pt x="1577" y="3529"/>
                    <a:pt x="1547" y="3530"/>
                    <a:pt x="1517" y="3530"/>
                  </a:cubicBezTo>
                  <a:cubicBezTo>
                    <a:pt x="1321" y="3530"/>
                    <a:pt x="1128" y="3499"/>
                    <a:pt x="953" y="3468"/>
                  </a:cubicBezTo>
                  <a:cubicBezTo>
                    <a:pt x="1036" y="3432"/>
                    <a:pt x="1131" y="3432"/>
                    <a:pt x="1215" y="3432"/>
                  </a:cubicBezTo>
                  <a:lnTo>
                    <a:pt x="1310" y="3432"/>
                  </a:lnTo>
                  <a:cubicBezTo>
                    <a:pt x="1429" y="3420"/>
                    <a:pt x="1560" y="3409"/>
                    <a:pt x="1679" y="3385"/>
                  </a:cubicBezTo>
                  <a:cubicBezTo>
                    <a:pt x="1786" y="3373"/>
                    <a:pt x="1881" y="3361"/>
                    <a:pt x="2024" y="3349"/>
                  </a:cubicBezTo>
                  <a:cubicBezTo>
                    <a:pt x="2084" y="3349"/>
                    <a:pt x="2119" y="3301"/>
                    <a:pt x="2119" y="3242"/>
                  </a:cubicBezTo>
                  <a:cubicBezTo>
                    <a:pt x="2119" y="3182"/>
                    <a:pt x="2084" y="3135"/>
                    <a:pt x="2024" y="3135"/>
                  </a:cubicBezTo>
                  <a:cubicBezTo>
                    <a:pt x="1846" y="3123"/>
                    <a:pt x="1703" y="3123"/>
                    <a:pt x="1560" y="3123"/>
                  </a:cubicBezTo>
                  <a:cubicBezTo>
                    <a:pt x="1405" y="3123"/>
                    <a:pt x="1274" y="3123"/>
                    <a:pt x="1107" y="3111"/>
                  </a:cubicBezTo>
                  <a:lnTo>
                    <a:pt x="929" y="3087"/>
                  </a:lnTo>
                  <a:cubicBezTo>
                    <a:pt x="774" y="3087"/>
                    <a:pt x="607" y="3063"/>
                    <a:pt x="441" y="3028"/>
                  </a:cubicBezTo>
                  <a:cubicBezTo>
                    <a:pt x="393" y="3016"/>
                    <a:pt x="369" y="2968"/>
                    <a:pt x="369" y="2968"/>
                  </a:cubicBezTo>
                  <a:cubicBezTo>
                    <a:pt x="369" y="2968"/>
                    <a:pt x="381" y="2944"/>
                    <a:pt x="417" y="2944"/>
                  </a:cubicBezTo>
                  <a:cubicBezTo>
                    <a:pt x="453" y="2938"/>
                    <a:pt x="488" y="2935"/>
                    <a:pt x="524" y="2935"/>
                  </a:cubicBezTo>
                  <a:cubicBezTo>
                    <a:pt x="560" y="2935"/>
                    <a:pt x="595" y="2938"/>
                    <a:pt x="631" y="2944"/>
                  </a:cubicBezTo>
                  <a:lnTo>
                    <a:pt x="810" y="2944"/>
                  </a:lnTo>
                  <a:cubicBezTo>
                    <a:pt x="865" y="2940"/>
                    <a:pt x="923" y="2939"/>
                    <a:pt x="984" y="2939"/>
                  </a:cubicBezTo>
                  <a:cubicBezTo>
                    <a:pt x="1106" y="2939"/>
                    <a:pt x="1238" y="2944"/>
                    <a:pt x="1381" y="2944"/>
                  </a:cubicBezTo>
                  <a:cubicBezTo>
                    <a:pt x="1572" y="2956"/>
                    <a:pt x="1762" y="2956"/>
                    <a:pt x="1965" y="2956"/>
                  </a:cubicBezTo>
                  <a:cubicBezTo>
                    <a:pt x="2024" y="2944"/>
                    <a:pt x="2060" y="2908"/>
                    <a:pt x="2060" y="2861"/>
                  </a:cubicBezTo>
                  <a:cubicBezTo>
                    <a:pt x="2060" y="2813"/>
                    <a:pt x="2024" y="2766"/>
                    <a:pt x="1977" y="2754"/>
                  </a:cubicBezTo>
                  <a:cubicBezTo>
                    <a:pt x="1786" y="2706"/>
                    <a:pt x="1607" y="2682"/>
                    <a:pt x="1393" y="2647"/>
                  </a:cubicBezTo>
                  <a:cubicBezTo>
                    <a:pt x="1191" y="2623"/>
                    <a:pt x="976" y="2587"/>
                    <a:pt x="774" y="2539"/>
                  </a:cubicBezTo>
                  <a:lnTo>
                    <a:pt x="667" y="2527"/>
                  </a:lnTo>
                  <a:cubicBezTo>
                    <a:pt x="322" y="2504"/>
                    <a:pt x="238" y="2456"/>
                    <a:pt x="214" y="2420"/>
                  </a:cubicBezTo>
                  <a:cubicBezTo>
                    <a:pt x="214" y="2408"/>
                    <a:pt x="214" y="2408"/>
                    <a:pt x="238" y="2397"/>
                  </a:cubicBezTo>
                  <a:cubicBezTo>
                    <a:pt x="250" y="2361"/>
                    <a:pt x="310" y="2361"/>
                    <a:pt x="357" y="2361"/>
                  </a:cubicBezTo>
                  <a:lnTo>
                    <a:pt x="691" y="2361"/>
                  </a:lnTo>
                  <a:cubicBezTo>
                    <a:pt x="933" y="2368"/>
                    <a:pt x="1140" y="2373"/>
                    <a:pt x="1312" y="2373"/>
                  </a:cubicBezTo>
                  <a:cubicBezTo>
                    <a:pt x="1698" y="2373"/>
                    <a:pt x="1914" y="2348"/>
                    <a:pt x="1988" y="2266"/>
                  </a:cubicBezTo>
                  <a:cubicBezTo>
                    <a:pt x="2024" y="2230"/>
                    <a:pt x="2036" y="2206"/>
                    <a:pt x="2036" y="2158"/>
                  </a:cubicBezTo>
                  <a:cubicBezTo>
                    <a:pt x="2036" y="2099"/>
                    <a:pt x="2000" y="2063"/>
                    <a:pt x="1965" y="2051"/>
                  </a:cubicBezTo>
                  <a:cubicBezTo>
                    <a:pt x="1643" y="1980"/>
                    <a:pt x="1441" y="1968"/>
                    <a:pt x="1250" y="1932"/>
                  </a:cubicBezTo>
                  <a:cubicBezTo>
                    <a:pt x="1095" y="1908"/>
                    <a:pt x="964" y="1873"/>
                    <a:pt x="810" y="1849"/>
                  </a:cubicBezTo>
                  <a:cubicBezTo>
                    <a:pt x="786" y="1825"/>
                    <a:pt x="738" y="1813"/>
                    <a:pt x="679" y="1813"/>
                  </a:cubicBezTo>
                  <a:cubicBezTo>
                    <a:pt x="548" y="1801"/>
                    <a:pt x="429" y="1765"/>
                    <a:pt x="310" y="1730"/>
                  </a:cubicBezTo>
                  <a:cubicBezTo>
                    <a:pt x="322" y="1694"/>
                    <a:pt x="333" y="1682"/>
                    <a:pt x="369" y="1670"/>
                  </a:cubicBezTo>
                  <a:cubicBezTo>
                    <a:pt x="476" y="1575"/>
                    <a:pt x="1167" y="1575"/>
                    <a:pt x="1512" y="1575"/>
                  </a:cubicBezTo>
                  <a:lnTo>
                    <a:pt x="1917" y="1575"/>
                  </a:lnTo>
                  <a:lnTo>
                    <a:pt x="2929" y="1468"/>
                  </a:lnTo>
                  <a:cubicBezTo>
                    <a:pt x="2965" y="1468"/>
                    <a:pt x="3000" y="1444"/>
                    <a:pt x="3012" y="1408"/>
                  </a:cubicBezTo>
                  <a:cubicBezTo>
                    <a:pt x="3024" y="1384"/>
                    <a:pt x="3024" y="1337"/>
                    <a:pt x="3012" y="1313"/>
                  </a:cubicBezTo>
                  <a:lnTo>
                    <a:pt x="2358" y="325"/>
                  </a:lnTo>
                  <a:cubicBezTo>
                    <a:pt x="2346" y="313"/>
                    <a:pt x="2346" y="301"/>
                    <a:pt x="2346" y="277"/>
                  </a:cubicBezTo>
                  <a:cubicBezTo>
                    <a:pt x="2346" y="241"/>
                    <a:pt x="2369" y="194"/>
                    <a:pt x="2417" y="194"/>
                  </a:cubicBezTo>
                  <a:close/>
                  <a:moveTo>
                    <a:pt x="2437" y="0"/>
                  </a:moveTo>
                  <a:cubicBezTo>
                    <a:pt x="2378" y="0"/>
                    <a:pt x="2318" y="18"/>
                    <a:pt x="2262" y="51"/>
                  </a:cubicBezTo>
                  <a:cubicBezTo>
                    <a:pt x="2143" y="146"/>
                    <a:pt x="2107" y="325"/>
                    <a:pt x="2203" y="456"/>
                  </a:cubicBezTo>
                  <a:lnTo>
                    <a:pt x="2762" y="1289"/>
                  </a:lnTo>
                  <a:lnTo>
                    <a:pt x="1929" y="1384"/>
                  </a:lnTo>
                  <a:lnTo>
                    <a:pt x="1548" y="1384"/>
                  </a:lnTo>
                  <a:cubicBezTo>
                    <a:pt x="905" y="1384"/>
                    <a:pt x="417" y="1396"/>
                    <a:pt x="262" y="1515"/>
                  </a:cubicBezTo>
                  <a:cubicBezTo>
                    <a:pt x="143" y="1599"/>
                    <a:pt x="95" y="1694"/>
                    <a:pt x="131" y="1777"/>
                  </a:cubicBezTo>
                  <a:cubicBezTo>
                    <a:pt x="179" y="1932"/>
                    <a:pt x="417" y="1980"/>
                    <a:pt x="679" y="2016"/>
                  </a:cubicBezTo>
                  <a:cubicBezTo>
                    <a:pt x="738" y="2039"/>
                    <a:pt x="774" y="2039"/>
                    <a:pt x="798" y="2039"/>
                  </a:cubicBezTo>
                  <a:cubicBezTo>
                    <a:pt x="953" y="2063"/>
                    <a:pt x="1095" y="2099"/>
                    <a:pt x="1250" y="2111"/>
                  </a:cubicBezTo>
                  <a:lnTo>
                    <a:pt x="1369" y="2123"/>
                  </a:lnTo>
                  <a:cubicBezTo>
                    <a:pt x="1282" y="2131"/>
                    <a:pt x="1196" y="2133"/>
                    <a:pt x="1115" y="2133"/>
                  </a:cubicBezTo>
                  <a:cubicBezTo>
                    <a:pt x="954" y="2133"/>
                    <a:pt x="814" y="2123"/>
                    <a:pt x="726" y="2123"/>
                  </a:cubicBezTo>
                  <a:lnTo>
                    <a:pt x="357" y="2123"/>
                  </a:lnTo>
                  <a:cubicBezTo>
                    <a:pt x="346" y="2121"/>
                    <a:pt x="335" y="2121"/>
                    <a:pt x="324" y="2121"/>
                  </a:cubicBezTo>
                  <a:cubicBezTo>
                    <a:pt x="228" y="2121"/>
                    <a:pt x="136" y="2166"/>
                    <a:pt x="72" y="2230"/>
                  </a:cubicBezTo>
                  <a:cubicBezTo>
                    <a:pt x="12" y="2301"/>
                    <a:pt x="0" y="2397"/>
                    <a:pt x="24" y="2468"/>
                  </a:cubicBezTo>
                  <a:cubicBezTo>
                    <a:pt x="95" y="2599"/>
                    <a:pt x="310" y="2658"/>
                    <a:pt x="548" y="2694"/>
                  </a:cubicBezTo>
                  <a:cubicBezTo>
                    <a:pt x="488" y="2694"/>
                    <a:pt x="429" y="2694"/>
                    <a:pt x="369" y="2706"/>
                  </a:cubicBezTo>
                  <a:cubicBezTo>
                    <a:pt x="250" y="2718"/>
                    <a:pt x="155" y="2813"/>
                    <a:pt x="155" y="2932"/>
                  </a:cubicBezTo>
                  <a:cubicBezTo>
                    <a:pt x="155" y="3063"/>
                    <a:pt x="250" y="3170"/>
                    <a:pt x="381" y="3194"/>
                  </a:cubicBezTo>
                  <a:cubicBezTo>
                    <a:pt x="536" y="3230"/>
                    <a:pt x="679" y="3254"/>
                    <a:pt x="834" y="3254"/>
                  </a:cubicBezTo>
                  <a:lnTo>
                    <a:pt x="810" y="3254"/>
                  </a:lnTo>
                  <a:cubicBezTo>
                    <a:pt x="691" y="3349"/>
                    <a:pt x="691" y="3420"/>
                    <a:pt x="714" y="3480"/>
                  </a:cubicBezTo>
                  <a:cubicBezTo>
                    <a:pt x="774" y="3678"/>
                    <a:pt x="1363" y="3695"/>
                    <a:pt x="1557" y="3695"/>
                  </a:cubicBezTo>
                  <a:cubicBezTo>
                    <a:pt x="1596" y="3695"/>
                    <a:pt x="1619" y="3694"/>
                    <a:pt x="1619" y="3694"/>
                  </a:cubicBezTo>
                  <a:cubicBezTo>
                    <a:pt x="1667" y="3686"/>
                    <a:pt x="1719" y="3684"/>
                    <a:pt x="1772" y="3684"/>
                  </a:cubicBezTo>
                  <a:cubicBezTo>
                    <a:pt x="1880" y="3684"/>
                    <a:pt x="1996" y="3694"/>
                    <a:pt x="2107" y="3694"/>
                  </a:cubicBezTo>
                  <a:cubicBezTo>
                    <a:pt x="2227" y="3700"/>
                    <a:pt x="2343" y="3703"/>
                    <a:pt x="2456" y="3703"/>
                  </a:cubicBezTo>
                  <a:cubicBezTo>
                    <a:pt x="2569" y="3703"/>
                    <a:pt x="2679" y="3700"/>
                    <a:pt x="2786" y="3694"/>
                  </a:cubicBezTo>
                  <a:cubicBezTo>
                    <a:pt x="2810" y="3694"/>
                    <a:pt x="2905" y="3670"/>
                    <a:pt x="3120" y="3635"/>
                  </a:cubicBezTo>
                  <a:lnTo>
                    <a:pt x="3453" y="3575"/>
                  </a:lnTo>
                  <a:lnTo>
                    <a:pt x="4739" y="3468"/>
                  </a:lnTo>
                  <a:cubicBezTo>
                    <a:pt x="4751" y="3468"/>
                    <a:pt x="4774" y="3468"/>
                    <a:pt x="4786" y="3456"/>
                  </a:cubicBezTo>
                  <a:cubicBezTo>
                    <a:pt x="5810" y="3551"/>
                    <a:pt x="10275" y="3968"/>
                    <a:pt x="11787" y="3968"/>
                  </a:cubicBezTo>
                  <a:cubicBezTo>
                    <a:pt x="13478" y="3968"/>
                    <a:pt x="15502" y="3432"/>
                    <a:pt x="15538" y="3420"/>
                  </a:cubicBezTo>
                  <a:cubicBezTo>
                    <a:pt x="15562" y="3420"/>
                    <a:pt x="15597" y="3385"/>
                    <a:pt x="15609" y="3361"/>
                  </a:cubicBezTo>
                  <a:lnTo>
                    <a:pt x="16228" y="1813"/>
                  </a:lnTo>
                  <a:cubicBezTo>
                    <a:pt x="16252" y="1801"/>
                    <a:pt x="16252" y="1765"/>
                    <a:pt x="16228" y="1742"/>
                  </a:cubicBezTo>
                  <a:cubicBezTo>
                    <a:pt x="16216" y="1706"/>
                    <a:pt x="16204" y="1694"/>
                    <a:pt x="16169" y="1682"/>
                  </a:cubicBezTo>
                  <a:lnTo>
                    <a:pt x="14383" y="980"/>
                  </a:lnTo>
                  <a:cubicBezTo>
                    <a:pt x="14373" y="976"/>
                    <a:pt x="14363" y="975"/>
                    <a:pt x="14352" y="975"/>
                  </a:cubicBezTo>
                  <a:cubicBezTo>
                    <a:pt x="14322" y="975"/>
                    <a:pt x="14290" y="986"/>
                    <a:pt x="14264" y="1003"/>
                  </a:cubicBezTo>
                  <a:lnTo>
                    <a:pt x="13907" y="1361"/>
                  </a:lnTo>
                  <a:cubicBezTo>
                    <a:pt x="13833" y="1357"/>
                    <a:pt x="13675" y="1353"/>
                    <a:pt x="13465" y="1353"/>
                  </a:cubicBezTo>
                  <a:cubicBezTo>
                    <a:pt x="12921" y="1353"/>
                    <a:pt x="12031" y="1381"/>
                    <a:pt x="11371" y="1527"/>
                  </a:cubicBezTo>
                  <a:cubicBezTo>
                    <a:pt x="10382" y="1754"/>
                    <a:pt x="6025" y="2051"/>
                    <a:pt x="5977" y="2051"/>
                  </a:cubicBezTo>
                  <a:lnTo>
                    <a:pt x="4763" y="2170"/>
                  </a:lnTo>
                  <a:lnTo>
                    <a:pt x="2631" y="75"/>
                  </a:lnTo>
                  <a:cubicBezTo>
                    <a:pt x="2574" y="24"/>
                    <a:pt x="2506" y="0"/>
                    <a:pt x="2437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768750" y="2236625"/>
              <a:ext cx="130375" cy="214725"/>
            </a:xfrm>
            <a:custGeom>
              <a:rect b="b" l="l" r="r" t="t"/>
              <a:pathLst>
                <a:path extrusionOk="0" h="8589" w="5215">
                  <a:moveTo>
                    <a:pt x="3351" y="1"/>
                  </a:moveTo>
                  <a:cubicBezTo>
                    <a:pt x="3006" y="1"/>
                    <a:pt x="2538" y="103"/>
                    <a:pt x="2286" y="599"/>
                  </a:cubicBezTo>
                  <a:cubicBezTo>
                    <a:pt x="1846" y="1433"/>
                    <a:pt x="0" y="6898"/>
                    <a:pt x="0" y="6898"/>
                  </a:cubicBezTo>
                  <a:lnTo>
                    <a:pt x="2107" y="8588"/>
                  </a:lnTo>
                  <a:cubicBezTo>
                    <a:pt x="2107" y="8588"/>
                    <a:pt x="4548" y="4719"/>
                    <a:pt x="4929" y="3600"/>
                  </a:cubicBezTo>
                  <a:cubicBezTo>
                    <a:pt x="5155" y="2981"/>
                    <a:pt x="5215" y="2314"/>
                    <a:pt x="5060" y="1671"/>
                  </a:cubicBezTo>
                  <a:lnTo>
                    <a:pt x="3774" y="52"/>
                  </a:lnTo>
                  <a:cubicBezTo>
                    <a:pt x="3774" y="52"/>
                    <a:pt x="3593" y="1"/>
                    <a:pt x="3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766650" y="2233275"/>
              <a:ext cx="135750" cy="220150"/>
            </a:xfrm>
            <a:custGeom>
              <a:rect b="b" l="l" r="r" t="t"/>
              <a:pathLst>
                <a:path extrusionOk="0" h="8806" w="5430">
                  <a:moveTo>
                    <a:pt x="3434" y="0"/>
                  </a:moveTo>
                  <a:cubicBezTo>
                    <a:pt x="3063" y="0"/>
                    <a:pt x="2560" y="111"/>
                    <a:pt x="2287" y="650"/>
                  </a:cubicBezTo>
                  <a:cubicBezTo>
                    <a:pt x="1858" y="1495"/>
                    <a:pt x="84" y="6734"/>
                    <a:pt x="13" y="6960"/>
                  </a:cubicBezTo>
                  <a:cubicBezTo>
                    <a:pt x="1" y="6996"/>
                    <a:pt x="13" y="7044"/>
                    <a:pt x="48" y="7079"/>
                  </a:cubicBezTo>
                  <a:lnTo>
                    <a:pt x="2144" y="8770"/>
                  </a:lnTo>
                  <a:cubicBezTo>
                    <a:pt x="2156" y="8782"/>
                    <a:pt x="2168" y="8806"/>
                    <a:pt x="2203" y="8806"/>
                  </a:cubicBezTo>
                  <a:lnTo>
                    <a:pt x="2227" y="8770"/>
                  </a:lnTo>
                  <a:cubicBezTo>
                    <a:pt x="2263" y="8770"/>
                    <a:pt x="2287" y="8758"/>
                    <a:pt x="2311" y="8722"/>
                  </a:cubicBezTo>
                  <a:cubicBezTo>
                    <a:pt x="2406" y="8568"/>
                    <a:pt x="4763" y="4817"/>
                    <a:pt x="5132" y="3710"/>
                  </a:cubicBezTo>
                  <a:cubicBezTo>
                    <a:pt x="5370" y="3067"/>
                    <a:pt x="5430" y="2388"/>
                    <a:pt x="5287" y="1722"/>
                  </a:cubicBezTo>
                  <a:cubicBezTo>
                    <a:pt x="5266" y="1670"/>
                    <a:pt x="5219" y="1636"/>
                    <a:pt x="5167" y="1636"/>
                  </a:cubicBezTo>
                  <a:cubicBezTo>
                    <a:pt x="5160" y="1636"/>
                    <a:pt x="5152" y="1637"/>
                    <a:pt x="5144" y="1638"/>
                  </a:cubicBezTo>
                  <a:cubicBezTo>
                    <a:pt x="5085" y="1662"/>
                    <a:pt x="5061" y="1722"/>
                    <a:pt x="5073" y="1781"/>
                  </a:cubicBezTo>
                  <a:cubicBezTo>
                    <a:pt x="5204" y="2400"/>
                    <a:pt x="5168" y="3055"/>
                    <a:pt x="4942" y="3650"/>
                  </a:cubicBezTo>
                  <a:cubicBezTo>
                    <a:pt x="4608" y="4639"/>
                    <a:pt x="2584" y="7889"/>
                    <a:pt x="2203" y="8520"/>
                  </a:cubicBezTo>
                  <a:lnTo>
                    <a:pt x="251" y="6937"/>
                  </a:lnTo>
                  <a:cubicBezTo>
                    <a:pt x="465" y="6317"/>
                    <a:pt x="2096" y="1495"/>
                    <a:pt x="2489" y="733"/>
                  </a:cubicBezTo>
                  <a:cubicBezTo>
                    <a:pt x="2716" y="293"/>
                    <a:pt x="3142" y="204"/>
                    <a:pt x="3459" y="204"/>
                  </a:cubicBezTo>
                  <a:cubicBezTo>
                    <a:pt x="3674" y="204"/>
                    <a:pt x="3839" y="245"/>
                    <a:pt x="3858" y="245"/>
                  </a:cubicBezTo>
                  <a:cubicBezTo>
                    <a:pt x="3864" y="247"/>
                    <a:pt x="3871" y="248"/>
                    <a:pt x="3878" y="248"/>
                  </a:cubicBezTo>
                  <a:cubicBezTo>
                    <a:pt x="3913" y="248"/>
                    <a:pt x="3958" y="223"/>
                    <a:pt x="3977" y="174"/>
                  </a:cubicBezTo>
                  <a:cubicBezTo>
                    <a:pt x="3989" y="126"/>
                    <a:pt x="3954" y="67"/>
                    <a:pt x="3894" y="55"/>
                  </a:cubicBezTo>
                  <a:cubicBezTo>
                    <a:pt x="3889" y="55"/>
                    <a:pt x="3694" y="0"/>
                    <a:pt x="343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1857994" y="1999087"/>
            <a:ext cx="772464" cy="488834"/>
            <a:chOff x="5727616" y="4204699"/>
            <a:chExt cx="440505" cy="290018"/>
          </a:xfrm>
        </p:grpSpPr>
        <p:sp>
          <p:nvSpPr>
            <p:cNvPr id="203" name="Google Shape;203;p3"/>
            <p:cNvSpPr/>
            <p:nvPr/>
          </p:nvSpPr>
          <p:spPr>
            <a:xfrm>
              <a:off x="5727616" y="4204699"/>
              <a:ext cx="440505" cy="290018"/>
            </a:xfrm>
            <a:custGeom>
              <a:rect b="b" l="l" r="r" t="t"/>
              <a:pathLst>
                <a:path extrusionOk="0" h="9133" w="13872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779789" y="4416409"/>
              <a:ext cx="52205" cy="51475"/>
            </a:xfrm>
            <a:custGeom>
              <a:rect b="b" l="l" r="r" t="t"/>
              <a:pathLst>
                <a:path extrusionOk="0" h="1621" w="1644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048627" y="4416409"/>
              <a:ext cx="52205" cy="51856"/>
            </a:xfrm>
            <a:custGeom>
              <a:rect b="b" l="l" r="r" t="t"/>
              <a:pathLst>
                <a:path extrusionOk="0" h="1633" w="1644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000995" y="4365379"/>
              <a:ext cx="122892" cy="58016"/>
            </a:xfrm>
            <a:custGeom>
              <a:rect b="b" l="l" r="r" t="t"/>
              <a:pathLst>
                <a:path extrusionOk="0" h="1827" w="387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816847" y="4230039"/>
              <a:ext cx="124797" cy="193610"/>
            </a:xfrm>
            <a:custGeom>
              <a:rect b="b" l="l" r="r" t="t"/>
              <a:pathLst>
                <a:path extrusionOk="0" h="6097" w="393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954474" y="4230039"/>
              <a:ext cx="120256" cy="102854"/>
            </a:xfrm>
            <a:custGeom>
              <a:rect b="b" l="l" r="r" t="t"/>
              <a:pathLst>
                <a:path extrusionOk="0" h="3239" w="3787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876198" y="4333243"/>
              <a:ext cx="39376" cy="13274"/>
            </a:xfrm>
            <a:custGeom>
              <a:rect b="b" l="l" r="r" t="t"/>
              <a:pathLst>
                <a:path extrusionOk="0" h="418" w="124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979433" y="4333243"/>
              <a:ext cx="39344" cy="13274"/>
            </a:xfrm>
            <a:custGeom>
              <a:rect b="b" l="l" r="r" t="t"/>
              <a:pathLst>
                <a:path extrusionOk="0" h="418" w="1239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3"/>
          <p:cNvSpPr txBox="1"/>
          <p:nvPr/>
        </p:nvSpPr>
        <p:spPr>
          <a:xfrm>
            <a:off x="1163324" y="2638537"/>
            <a:ext cx="2779131" cy="98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Grande fluxo de veículos em estabelecimentos</a:t>
            </a:r>
            <a:endParaRPr b="0" i="0" sz="18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12" name="Google Shape;212;p3"/>
          <p:cNvGrpSpPr/>
          <p:nvPr/>
        </p:nvGrpSpPr>
        <p:grpSpPr>
          <a:xfrm>
            <a:off x="5663954" y="1951840"/>
            <a:ext cx="761335" cy="658548"/>
            <a:chOff x="2179081" y="4285511"/>
            <a:chExt cx="397525" cy="348670"/>
          </a:xfrm>
        </p:grpSpPr>
        <p:sp>
          <p:nvSpPr>
            <p:cNvPr id="213" name="Google Shape;213;p3"/>
            <p:cNvSpPr/>
            <p:nvPr/>
          </p:nvSpPr>
          <p:spPr>
            <a:xfrm>
              <a:off x="2262437" y="4354322"/>
              <a:ext cx="230813" cy="210507"/>
            </a:xfrm>
            <a:custGeom>
              <a:rect b="b" l="l" r="r" t="t"/>
              <a:pathLst>
                <a:path extrusionOk="0" h="6614" w="7252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solidFill>
              <a:srgbClr val="D860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179081" y="4285511"/>
              <a:ext cx="397525" cy="348670"/>
            </a:xfrm>
            <a:custGeom>
              <a:rect b="b" l="l" r="r" t="t"/>
              <a:pathLst>
                <a:path extrusionOk="0" h="10955" w="1249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solidFill>
              <a:srgbClr val="D860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3"/>
          <p:cNvSpPr txBox="1"/>
          <p:nvPr/>
        </p:nvSpPr>
        <p:spPr>
          <a:xfrm>
            <a:off x="4878786" y="2638537"/>
            <a:ext cx="3574351" cy="98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Automação da cancela para controle automático de movimentos</a:t>
            </a:r>
            <a:endParaRPr b="0" i="0" sz="18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/>
          <p:nvPr>
            <p:ph type="title"/>
          </p:nvPr>
        </p:nvSpPr>
        <p:spPr>
          <a:xfrm>
            <a:off x="670898" y="519478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Conceitos Gerais</a:t>
            </a:r>
            <a:endParaRPr/>
          </a:p>
        </p:txBody>
      </p:sp>
      <p:cxnSp>
        <p:nvCxnSpPr>
          <p:cNvPr id="221" name="Google Shape;221;p4"/>
          <p:cNvCxnSpPr/>
          <p:nvPr/>
        </p:nvCxnSpPr>
        <p:spPr>
          <a:xfrm>
            <a:off x="1324537" y="1589350"/>
            <a:ext cx="0" cy="120835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2" name="Google Shape;222;p4"/>
          <p:cNvSpPr txBox="1"/>
          <p:nvPr>
            <p:ph idx="1" type="subTitle"/>
          </p:nvPr>
        </p:nvSpPr>
        <p:spPr>
          <a:xfrm>
            <a:off x="1365454" y="1818974"/>
            <a:ext cx="1814072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Linguagem de programação de alto nível orientada a objetos.</a:t>
            </a:r>
            <a:endParaRPr sz="1500"/>
          </a:p>
        </p:txBody>
      </p:sp>
      <p:sp>
        <p:nvSpPr>
          <p:cNvPr id="223" name="Google Shape;223;p4"/>
          <p:cNvSpPr txBox="1"/>
          <p:nvPr>
            <p:ph idx="2" type="subTitle"/>
          </p:nvPr>
        </p:nvSpPr>
        <p:spPr>
          <a:xfrm>
            <a:off x="1365455" y="14404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Python</a:t>
            </a:r>
            <a:endParaRPr/>
          </a:p>
        </p:txBody>
      </p:sp>
      <p:sp>
        <p:nvSpPr>
          <p:cNvPr id="224" name="Google Shape;224;p4"/>
          <p:cNvSpPr txBox="1"/>
          <p:nvPr>
            <p:ph idx="3" type="subTitle"/>
          </p:nvPr>
        </p:nvSpPr>
        <p:spPr>
          <a:xfrm>
            <a:off x="4224184" y="1818974"/>
            <a:ext cx="1884023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Ambiente de desenvolvimento integrado (IDE).</a:t>
            </a:r>
            <a:endParaRPr/>
          </a:p>
        </p:txBody>
      </p:sp>
      <p:sp>
        <p:nvSpPr>
          <p:cNvPr id="225" name="Google Shape;225;p4"/>
          <p:cNvSpPr txBox="1"/>
          <p:nvPr>
            <p:ph idx="4" type="subTitle"/>
          </p:nvPr>
        </p:nvSpPr>
        <p:spPr>
          <a:xfrm>
            <a:off x="4224185" y="14404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Thonny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26" name="Google Shape;226;p4"/>
          <p:cNvSpPr txBox="1"/>
          <p:nvPr>
            <p:ph idx="5" type="subTitle"/>
          </p:nvPr>
        </p:nvSpPr>
        <p:spPr>
          <a:xfrm>
            <a:off x="6972365" y="1818974"/>
            <a:ext cx="1938198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Biblioteca de visão computacional</a:t>
            </a:r>
            <a:endParaRPr sz="1500"/>
          </a:p>
        </p:txBody>
      </p:sp>
      <p:sp>
        <p:nvSpPr>
          <p:cNvPr id="227" name="Google Shape;227;p4"/>
          <p:cNvSpPr txBox="1"/>
          <p:nvPr>
            <p:ph idx="6" type="subTitle"/>
          </p:nvPr>
        </p:nvSpPr>
        <p:spPr>
          <a:xfrm>
            <a:off x="6925474" y="1440425"/>
            <a:ext cx="2278595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OpenCV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28" name="Google Shape;228;p4"/>
          <p:cNvSpPr txBox="1"/>
          <p:nvPr>
            <p:ph idx="7" type="subTitle"/>
          </p:nvPr>
        </p:nvSpPr>
        <p:spPr>
          <a:xfrm>
            <a:off x="1365454" y="3491050"/>
            <a:ext cx="1876429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Software de reconhecimento ótico de caracteres </a:t>
            </a:r>
            <a:endParaRPr sz="1500"/>
          </a:p>
        </p:txBody>
      </p:sp>
      <p:sp>
        <p:nvSpPr>
          <p:cNvPr id="229" name="Google Shape;229;p4"/>
          <p:cNvSpPr txBox="1"/>
          <p:nvPr>
            <p:ph idx="8" type="subTitle"/>
          </p:nvPr>
        </p:nvSpPr>
        <p:spPr>
          <a:xfrm>
            <a:off x="1365455" y="3113051"/>
            <a:ext cx="1780806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Tesseract</a:t>
            </a:r>
            <a:endParaRPr/>
          </a:p>
        </p:txBody>
      </p:sp>
      <p:sp>
        <p:nvSpPr>
          <p:cNvPr id="230" name="Google Shape;230;p4"/>
          <p:cNvSpPr txBox="1"/>
          <p:nvPr>
            <p:ph idx="9" type="subTitle"/>
          </p:nvPr>
        </p:nvSpPr>
        <p:spPr>
          <a:xfrm>
            <a:off x="4224184" y="3701891"/>
            <a:ext cx="1740663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Software para treinamento de classificadores</a:t>
            </a:r>
            <a:endParaRPr/>
          </a:p>
        </p:txBody>
      </p:sp>
      <p:sp>
        <p:nvSpPr>
          <p:cNvPr id="231" name="Google Shape;231;p4"/>
          <p:cNvSpPr txBox="1"/>
          <p:nvPr>
            <p:ph idx="13" type="subTitle"/>
          </p:nvPr>
        </p:nvSpPr>
        <p:spPr>
          <a:xfrm>
            <a:off x="4224184" y="3059642"/>
            <a:ext cx="2414784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Cascade Trainer GUI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pic>
        <p:nvPicPr>
          <p:cNvPr id="232" name="Google Shape;2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34" y="1682002"/>
            <a:ext cx="587083" cy="58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4098" y="1579959"/>
            <a:ext cx="686842" cy="6868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4"/>
          <p:cNvCxnSpPr/>
          <p:nvPr/>
        </p:nvCxnSpPr>
        <p:spPr>
          <a:xfrm>
            <a:off x="4190940" y="1589350"/>
            <a:ext cx="0" cy="120835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5" name="Google Shape;235;p4"/>
          <p:cNvCxnSpPr/>
          <p:nvPr/>
        </p:nvCxnSpPr>
        <p:spPr>
          <a:xfrm>
            <a:off x="6954358" y="1589350"/>
            <a:ext cx="0" cy="120835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6" name="Google Shape;236;p4"/>
          <p:cNvCxnSpPr/>
          <p:nvPr/>
        </p:nvCxnSpPr>
        <p:spPr>
          <a:xfrm>
            <a:off x="1324537" y="3258075"/>
            <a:ext cx="0" cy="120835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37" name="Google Shape;237;p4"/>
          <p:cNvCxnSpPr/>
          <p:nvPr/>
        </p:nvCxnSpPr>
        <p:spPr>
          <a:xfrm>
            <a:off x="4162924" y="3258075"/>
            <a:ext cx="0" cy="120835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238" name="Google Shape;23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8325" y="3258075"/>
            <a:ext cx="683339" cy="68333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12941"/>
              </a:srgbClr>
            </a:outerShdw>
          </a:effectLst>
        </p:spPr>
      </p:pic>
      <p:sp>
        <p:nvSpPr>
          <p:cNvPr id="239" name="Google Shape;239;p4"/>
          <p:cNvSpPr txBox="1"/>
          <p:nvPr>
            <p:ph idx="7" type="subTitle"/>
          </p:nvPr>
        </p:nvSpPr>
        <p:spPr>
          <a:xfrm>
            <a:off x="7003695" y="3491050"/>
            <a:ext cx="1878728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Sistema gerenciador de banco de dados objeto relacional</a:t>
            </a:r>
            <a:endParaRPr sz="1500"/>
          </a:p>
        </p:txBody>
      </p:sp>
      <p:sp>
        <p:nvSpPr>
          <p:cNvPr id="240" name="Google Shape;240;p4"/>
          <p:cNvSpPr txBox="1"/>
          <p:nvPr>
            <p:ph idx="8" type="subTitle"/>
          </p:nvPr>
        </p:nvSpPr>
        <p:spPr>
          <a:xfrm>
            <a:off x="6988065" y="3113051"/>
            <a:ext cx="1780806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PostgreSQL</a:t>
            </a:r>
            <a:endParaRPr/>
          </a:p>
        </p:txBody>
      </p:sp>
      <p:pic>
        <p:nvPicPr>
          <p:cNvPr id="241" name="Google Shape;24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0244" y="3310202"/>
            <a:ext cx="590489" cy="609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4"/>
          <p:cNvCxnSpPr/>
          <p:nvPr/>
        </p:nvCxnSpPr>
        <p:spPr>
          <a:xfrm>
            <a:off x="6947147" y="3258075"/>
            <a:ext cx="0" cy="120835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243" name="Google Shape;24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28762" y="1650242"/>
            <a:ext cx="605040" cy="5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6150" y="3258075"/>
            <a:ext cx="579222" cy="89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/>
          <p:nvPr>
            <p:ph type="title"/>
          </p:nvPr>
        </p:nvSpPr>
        <p:spPr>
          <a:xfrm>
            <a:off x="670898" y="519478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Conceitos Gerais</a:t>
            </a:r>
            <a:endParaRPr/>
          </a:p>
        </p:txBody>
      </p:sp>
      <p:sp>
        <p:nvSpPr>
          <p:cNvPr id="250" name="Google Shape;250;p5"/>
          <p:cNvSpPr txBox="1"/>
          <p:nvPr>
            <p:ph idx="2" type="subTitle"/>
          </p:nvPr>
        </p:nvSpPr>
        <p:spPr>
          <a:xfrm>
            <a:off x="1111828" y="1414597"/>
            <a:ext cx="2101922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Hardware</a:t>
            </a: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3412456" y="2250907"/>
            <a:ext cx="2090876" cy="1954925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5"/>
          <p:cNvCxnSpPr/>
          <p:nvPr/>
        </p:nvCxnSpPr>
        <p:spPr>
          <a:xfrm>
            <a:off x="3203090" y="3131957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3" name="Google Shape;253;p5"/>
          <p:cNvCxnSpPr/>
          <p:nvPr/>
        </p:nvCxnSpPr>
        <p:spPr>
          <a:xfrm>
            <a:off x="5001106" y="3129570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4" name="Google Shape;254;p5"/>
          <p:cNvSpPr txBox="1"/>
          <p:nvPr>
            <p:ph idx="1" type="subTitle"/>
          </p:nvPr>
        </p:nvSpPr>
        <p:spPr>
          <a:xfrm>
            <a:off x="3425957" y="3740962"/>
            <a:ext cx="2070939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lt1"/>
                </a:solidFill>
              </a:rPr>
              <a:t>Model b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5"/>
          <p:cNvSpPr txBox="1"/>
          <p:nvPr>
            <p:ph idx="2" type="subTitle"/>
          </p:nvPr>
        </p:nvSpPr>
        <p:spPr>
          <a:xfrm>
            <a:off x="3425957" y="2356766"/>
            <a:ext cx="2070939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solidFill>
                  <a:schemeClr val="lt1"/>
                </a:solidFill>
              </a:rPr>
              <a:t>Raspberry Pi 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6" name="Google Shape;2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599" y="2576092"/>
            <a:ext cx="1371230" cy="137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"/>
          <p:cNvSpPr/>
          <p:nvPr/>
        </p:nvSpPr>
        <p:spPr>
          <a:xfrm rot="5400000">
            <a:off x="2556433" y="2515360"/>
            <a:ext cx="239621" cy="1472424"/>
          </a:xfrm>
          <a:custGeom>
            <a:rect b="b" l="l" r="r" t="t"/>
            <a:pathLst>
              <a:path extrusionOk="0" fill="none" h="38520" w="29564">
                <a:moveTo>
                  <a:pt x="1" y="1"/>
                </a:moveTo>
                <a:lnTo>
                  <a:pt x="1" y="34373"/>
                </a:lnTo>
                <a:cubicBezTo>
                  <a:pt x="1" y="36695"/>
                  <a:pt x="1867" y="38519"/>
                  <a:pt x="4147" y="38519"/>
                </a:cubicBezTo>
                <a:lnTo>
                  <a:pt x="29563" y="38519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"/>
          <p:cNvSpPr/>
          <p:nvPr/>
        </p:nvSpPr>
        <p:spPr>
          <a:xfrm rot="-5400000">
            <a:off x="6083224" y="1960991"/>
            <a:ext cx="312640" cy="1472424"/>
          </a:xfrm>
          <a:custGeom>
            <a:rect b="b" l="l" r="r" t="t"/>
            <a:pathLst>
              <a:path extrusionOk="0" fill="none" h="38520" w="29564">
                <a:moveTo>
                  <a:pt x="1" y="1"/>
                </a:moveTo>
                <a:lnTo>
                  <a:pt x="1" y="34373"/>
                </a:lnTo>
                <a:cubicBezTo>
                  <a:pt x="1" y="36695"/>
                  <a:pt x="1867" y="38519"/>
                  <a:pt x="4147" y="38519"/>
                </a:cubicBezTo>
                <a:lnTo>
                  <a:pt x="29563" y="38519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"/>
          <p:cNvSpPr/>
          <p:nvPr/>
        </p:nvSpPr>
        <p:spPr>
          <a:xfrm flipH="1" rot="-5400000">
            <a:off x="6113299" y="2515361"/>
            <a:ext cx="239619" cy="1472424"/>
          </a:xfrm>
          <a:custGeom>
            <a:rect b="b" l="l" r="r" t="t"/>
            <a:pathLst>
              <a:path extrusionOk="0" fill="none" h="38520" w="29564">
                <a:moveTo>
                  <a:pt x="1" y="1"/>
                </a:moveTo>
                <a:lnTo>
                  <a:pt x="1" y="34373"/>
                </a:lnTo>
                <a:cubicBezTo>
                  <a:pt x="1" y="36695"/>
                  <a:pt x="1867" y="38519"/>
                  <a:pt x="4147" y="38519"/>
                </a:cubicBezTo>
                <a:lnTo>
                  <a:pt x="29563" y="38519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/>
          <p:nvPr/>
        </p:nvSpPr>
        <p:spPr>
          <a:xfrm flipH="1" rot="5400000">
            <a:off x="2544392" y="1982883"/>
            <a:ext cx="280718" cy="1455409"/>
          </a:xfrm>
          <a:custGeom>
            <a:rect b="b" l="l" r="r" t="t"/>
            <a:pathLst>
              <a:path extrusionOk="0" fill="none" h="38520" w="29564">
                <a:moveTo>
                  <a:pt x="1" y="1"/>
                </a:moveTo>
                <a:lnTo>
                  <a:pt x="1" y="34373"/>
                </a:lnTo>
                <a:cubicBezTo>
                  <a:pt x="1" y="36695"/>
                  <a:pt x="1867" y="38519"/>
                  <a:pt x="4147" y="38519"/>
                </a:cubicBezTo>
                <a:lnTo>
                  <a:pt x="29563" y="38519"/>
                </a:lnTo>
              </a:path>
            </a:pathLst>
          </a:custGeom>
          <a:noFill/>
          <a:ln cap="flat" cmpd="sng" w="13475">
            <a:solidFill>
              <a:schemeClr val="dk2"/>
            </a:solidFill>
            <a:prstDash val="dash"/>
            <a:miter lim="414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 txBox="1"/>
          <p:nvPr>
            <p:ph idx="1" type="subTitle"/>
          </p:nvPr>
        </p:nvSpPr>
        <p:spPr>
          <a:xfrm>
            <a:off x="1111827" y="2057200"/>
            <a:ext cx="1794367" cy="356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1.5 </a:t>
            </a:r>
            <a:r>
              <a:rPr lang="pt-BR" sz="1500"/>
              <a:t>GHz</a:t>
            </a:r>
            <a:r>
              <a:rPr lang="pt-BR" sz="1500"/>
              <a:t> Quad-core</a:t>
            </a:r>
            <a:endParaRPr sz="1500"/>
          </a:p>
        </p:txBody>
      </p:sp>
      <p:sp>
        <p:nvSpPr>
          <p:cNvPr id="262" name="Google Shape;262;p5"/>
          <p:cNvSpPr/>
          <p:nvPr/>
        </p:nvSpPr>
        <p:spPr>
          <a:xfrm>
            <a:off x="990597" y="1373569"/>
            <a:ext cx="2017124" cy="1202524"/>
          </a:xfrm>
          <a:prstGeom prst="roundRect">
            <a:avLst>
              <a:gd fmla="val 23125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"/>
          <p:cNvSpPr txBox="1"/>
          <p:nvPr>
            <p:ph idx="1" type="subTitle"/>
          </p:nvPr>
        </p:nvSpPr>
        <p:spPr>
          <a:xfrm>
            <a:off x="1111828" y="1780150"/>
            <a:ext cx="1814072" cy="301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4 GB RAM</a:t>
            </a:r>
            <a:endParaRPr/>
          </a:p>
        </p:txBody>
      </p:sp>
      <p:sp>
        <p:nvSpPr>
          <p:cNvPr id="264" name="Google Shape;264;p5"/>
          <p:cNvSpPr txBox="1"/>
          <p:nvPr>
            <p:ph idx="2" type="subTitle"/>
          </p:nvPr>
        </p:nvSpPr>
        <p:spPr>
          <a:xfrm>
            <a:off x="6088425" y="1418861"/>
            <a:ext cx="2101922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Utilização</a:t>
            </a:r>
            <a:endParaRPr/>
          </a:p>
        </p:txBody>
      </p:sp>
      <p:sp>
        <p:nvSpPr>
          <p:cNvPr id="265" name="Google Shape;265;p5"/>
          <p:cNvSpPr txBox="1"/>
          <p:nvPr>
            <p:ph idx="1" type="subTitle"/>
          </p:nvPr>
        </p:nvSpPr>
        <p:spPr>
          <a:xfrm>
            <a:off x="6088424" y="2061464"/>
            <a:ext cx="1895893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Algoritmo Python </a:t>
            </a:r>
            <a:endParaRPr/>
          </a:p>
        </p:txBody>
      </p:sp>
      <p:sp>
        <p:nvSpPr>
          <p:cNvPr id="266" name="Google Shape;266;p5"/>
          <p:cNvSpPr/>
          <p:nvPr/>
        </p:nvSpPr>
        <p:spPr>
          <a:xfrm>
            <a:off x="5967194" y="1377833"/>
            <a:ext cx="2017124" cy="1202524"/>
          </a:xfrm>
          <a:prstGeom prst="roundRect">
            <a:avLst>
              <a:gd fmla="val 23125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"/>
          <p:cNvSpPr txBox="1"/>
          <p:nvPr>
            <p:ph idx="1" type="subTitle"/>
          </p:nvPr>
        </p:nvSpPr>
        <p:spPr>
          <a:xfrm>
            <a:off x="6088425" y="1784414"/>
            <a:ext cx="1814072" cy="3599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Banco de dados</a:t>
            </a:r>
            <a:endParaRPr/>
          </a:p>
        </p:txBody>
      </p:sp>
      <p:sp>
        <p:nvSpPr>
          <p:cNvPr id="268" name="Google Shape;268;p5"/>
          <p:cNvSpPr txBox="1"/>
          <p:nvPr>
            <p:ph idx="2" type="subTitle"/>
          </p:nvPr>
        </p:nvSpPr>
        <p:spPr>
          <a:xfrm>
            <a:off x="6088425" y="3406078"/>
            <a:ext cx="2101922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Vantagens</a:t>
            </a:r>
            <a:endParaRPr/>
          </a:p>
        </p:txBody>
      </p:sp>
      <p:sp>
        <p:nvSpPr>
          <p:cNvPr id="269" name="Google Shape;269;p5"/>
          <p:cNvSpPr txBox="1"/>
          <p:nvPr>
            <p:ph idx="1" type="subTitle"/>
          </p:nvPr>
        </p:nvSpPr>
        <p:spPr>
          <a:xfrm>
            <a:off x="6088425" y="4048681"/>
            <a:ext cx="1814072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Tamanho </a:t>
            </a:r>
            <a:endParaRPr/>
          </a:p>
        </p:txBody>
      </p:sp>
      <p:sp>
        <p:nvSpPr>
          <p:cNvPr id="270" name="Google Shape;270;p5"/>
          <p:cNvSpPr/>
          <p:nvPr/>
        </p:nvSpPr>
        <p:spPr>
          <a:xfrm>
            <a:off x="5967194" y="3365050"/>
            <a:ext cx="2017124" cy="1202524"/>
          </a:xfrm>
          <a:prstGeom prst="roundRect">
            <a:avLst>
              <a:gd fmla="val 23125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 txBox="1"/>
          <p:nvPr>
            <p:ph idx="1" type="subTitle"/>
          </p:nvPr>
        </p:nvSpPr>
        <p:spPr>
          <a:xfrm>
            <a:off x="6088425" y="3771631"/>
            <a:ext cx="1814072" cy="3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Baixo Custo</a:t>
            </a:r>
            <a:endParaRPr/>
          </a:p>
        </p:txBody>
      </p:sp>
      <p:sp>
        <p:nvSpPr>
          <p:cNvPr id="272" name="Google Shape;272;p5"/>
          <p:cNvSpPr txBox="1"/>
          <p:nvPr>
            <p:ph idx="2" type="subTitle"/>
          </p:nvPr>
        </p:nvSpPr>
        <p:spPr>
          <a:xfrm>
            <a:off x="1111828" y="3409171"/>
            <a:ext cx="1915598" cy="63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Sistema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operacional</a:t>
            </a:r>
            <a:endParaRPr/>
          </a:p>
        </p:txBody>
      </p:sp>
      <p:sp>
        <p:nvSpPr>
          <p:cNvPr id="273" name="Google Shape;273;p5"/>
          <p:cNvSpPr/>
          <p:nvPr/>
        </p:nvSpPr>
        <p:spPr>
          <a:xfrm>
            <a:off x="990597" y="3368143"/>
            <a:ext cx="2017124" cy="1202524"/>
          </a:xfrm>
          <a:prstGeom prst="roundRect">
            <a:avLst>
              <a:gd fmla="val 23125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 txBox="1"/>
          <p:nvPr>
            <p:ph idx="1" type="subTitle"/>
          </p:nvPr>
        </p:nvSpPr>
        <p:spPr>
          <a:xfrm>
            <a:off x="1092123" y="4087920"/>
            <a:ext cx="1814072" cy="361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Raspberry Pi OS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>
            <p:ph type="title"/>
          </p:nvPr>
        </p:nvSpPr>
        <p:spPr>
          <a:xfrm>
            <a:off x="670898" y="519478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Conceitos Gerais</a:t>
            </a:r>
            <a:endParaRPr/>
          </a:p>
        </p:txBody>
      </p:sp>
      <p:cxnSp>
        <p:nvCxnSpPr>
          <p:cNvPr id="280" name="Google Shape;280;p6"/>
          <p:cNvCxnSpPr/>
          <p:nvPr/>
        </p:nvCxnSpPr>
        <p:spPr>
          <a:xfrm>
            <a:off x="1324537" y="1589350"/>
            <a:ext cx="0" cy="120835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1" name="Google Shape;281;p6"/>
          <p:cNvSpPr txBox="1"/>
          <p:nvPr>
            <p:ph idx="1" type="subTitle"/>
          </p:nvPr>
        </p:nvSpPr>
        <p:spPr>
          <a:xfrm>
            <a:off x="1365454" y="1818974"/>
            <a:ext cx="1814072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Software cliente de gerenciamento de banco de dados</a:t>
            </a:r>
            <a:endParaRPr sz="1500"/>
          </a:p>
        </p:txBody>
      </p:sp>
      <p:sp>
        <p:nvSpPr>
          <p:cNvPr id="282" name="Google Shape;282;p6"/>
          <p:cNvSpPr txBox="1"/>
          <p:nvPr>
            <p:ph idx="2" type="subTitle"/>
          </p:nvPr>
        </p:nvSpPr>
        <p:spPr>
          <a:xfrm>
            <a:off x="1365455" y="14404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DBeaver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83" name="Google Shape;283;p6"/>
          <p:cNvSpPr txBox="1"/>
          <p:nvPr>
            <p:ph idx="3" type="subTitle"/>
          </p:nvPr>
        </p:nvSpPr>
        <p:spPr>
          <a:xfrm>
            <a:off x="4302334" y="1818974"/>
            <a:ext cx="1884023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Linguagem de programação multiparadigma da Microsoft.</a:t>
            </a:r>
            <a:endParaRPr sz="1500"/>
          </a:p>
        </p:txBody>
      </p:sp>
      <p:sp>
        <p:nvSpPr>
          <p:cNvPr id="284" name="Google Shape;284;p6"/>
          <p:cNvSpPr txBox="1"/>
          <p:nvPr>
            <p:ph idx="4" type="subTitle"/>
          </p:nvPr>
        </p:nvSpPr>
        <p:spPr>
          <a:xfrm>
            <a:off x="4302335" y="14404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C#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85" name="Google Shape;285;p6"/>
          <p:cNvSpPr txBox="1"/>
          <p:nvPr>
            <p:ph idx="5" type="subTitle"/>
          </p:nvPr>
        </p:nvSpPr>
        <p:spPr>
          <a:xfrm>
            <a:off x="6980180" y="1818974"/>
            <a:ext cx="1938198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Plataforma de desenvolvimento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de código aberto	</a:t>
            </a:r>
            <a:endParaRPr sz="1500"/>
          </a:p>
        </p:txBody>
      </p:sp>
      <p:sp>
        <p:nvSpPr>
          <p:cNvPr id="286" name="Google Shape;286;p6"/>
          <p:cNvSpPr txBox="1"/>
          <p:nvPr>
            <p:ph idx="6" type="subTitle"/>
          </p:nvPr>
        </p:nvSpPr>
        <p:spPr>
          <a:xfrm>
            <a:off x="6925474" y="1440425"/>
            <a:ext cx="2278595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.NET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87" name="Google Shape;287;p6"/>
          <p:cNvSpPr txBox="1"/>
          <p:nvPr>
            <p:ph idx="7" type="subTitle"/>
          </p:nvPr>
        </p:nvSpPr>
        <p:spPr>
          <a:xfrm>
            <a:off x="1357639" y="3491050"/>
            <a:ext cx="1748919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Ambiente de desenvolvimento integrado (IDE).</a:t>
            </a:r>
            <a:endParaRPr/>
          </a:p>
        </p:txBody>
      </p:sp>
      <p:sp>
        <p:nvSpPr>
          <p:cNvPr id="288" name="Google Shape;288;p6"/>
          <p:cNvSpPr txBox="1"/>
          <p:nvPr>
            <p:ph idx="8" type="subTitle"/>
          </p:nvPr>
        </p:nvSpPr>
        <p:spPr>
          <a:xfrm>
            <a:off x="1334194" y="3113051"/>
            <a:ext cx="2174915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Visual Studio</a:t>
            </a:r>
            <a:endParaRPr/>
          </a:p>
        </p:txBody>
      </p:sp>
      <p:sp>
        <p:nvSpPr>
          <p:cNvPr id="289" name="Google Shape;289;p6"/>
          <p:cNvSpPr txBox="1"/>
          <p:nvPr>
            <p:ph idx="9" type="subTitle"/>
          </p:nvPr>
        </p:nvSpPr>
        <p:spPr>
          <a:xfrm>
            <a:off x="4302334" y="3491050"/>
            <a:ext cx="1680529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Ferramenta de modelagem UML</a:t>
            </a:r>
            <a:endParaRPr/>
          </a:p>
        </p:txBody>
      </p:sp>
      <p:sp>
        <p:nvSpPr>
          <p:cNvPr id="290" name="Google Shape;290;p6"/>
          <p:cNvSpPr txBox="1"/>
          <p:nvPr>
            <p:ph idx="13" type="subTitle"/>
          </p:nvPr>
        </p:nvSpPr>
        <p:spPr>
          <a:xfrm>
            <a:off x="4286704" y="3113051"/>
            <a:ext cx="1743277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Astah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91" name="Google Shape;291;p6"/>
          <p:cNvSpPr txBox="1"/>
          <p:nvPr>
            <p:ph idx="14" type="subTitle"/>
          </p:nvPr>
        </p:nvSpPr>
        <p:spPr>
          <a:xfrm>
            <a:off x="6980179" y="3491049"/>
            <a:ext cx="184339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Ferramenta para criação de relatórios</a:t>
            </a:r>
            <a:endParaRPr/>
          </a:p>
        </p:txBody>
      </p:sp>
      <p:sp>
        <p:nvSpPr>
          <p:cNvPr id="292" name="Google Shape;292;p6"/>
          <p:cNvSpPr txBox="1"/>
          <p:nvPr>
            <p:ph idx="15" type="subTitle"/>
          </p:nvPr>
        </p:nvSpPr>
        <p:spPr>
          <a:xfrm>
            <a:off x="6980179" y="3113050"/>
            <a:ext cx="1779307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FastReport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pic>
        <p:nvPicPr>
          <p:cNvPr id="293" name="Google Shape;2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104" y="1657613"/>
            <a:ext cx="591738" cy="66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156" y="3355075"/>
            <a:ext cx="911511" cy="5696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6"/>
          <p:cNvCxnSpPr/>
          <p:nvPr/>
        </p:nvCxnSpPr>
        <p:spPr>
          <a:xfrm>
            <a:off x="4292535" y="1589350"/>
            <a:ext cx="0" cy="120835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6" name="Google Shape;296;p6"/>
          <p:cNvCxnSpPr/>
          <p:nvPr/>
        </p:nvCxnSpPr>
        <p:spPr>
          <a:xfrm>
            <a:off x="6977803" y="1589350"/>
            <a:ext cx="0" cy="120835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7" name="Google Shape;297;p6"/>
          <p:cNvCxnSpPr/>
          <p:nvPr/>
        </p:nvCxnSpPr>
        <p:spPr>
          <a:xfrm>
            <a:off x="1324537" y="3258075"/>
            <a:ext cx="0" cy="120835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8" name="Google Shape;298;p6"/>
          <p:cNvCxnSpPr/>
          <p:nvPr/>
        </p:nvCxnSpPr>
        <p:spPr>
          <a:xfrm>
            <a:off x="4264519" y="3258075"/>
            <a:ext cx="0" cy="120835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9" name="Google Shape;299;p6"/>
          <p:cNvCxnSpPr/>
          <p:nvPr/>
        </p:nvCxnSpPr>
        <p:spPr>
          <a:xfrm>
            <a:off x="6954951" y="3258075"/>
            <a:ext cx="0" cy="120835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300" name="Google Shape;30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601" y="1638756"/>
            <a:ext cx="1253863" cy="70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5156" y="1664282"/>
            <a:ext cx="666558" cy="65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19488" y="3320501"/>
            <a:ext cx="565911" cy="60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69287" y="3203487"/>
            <a:ext cx="838296" cy="83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/>
          <p:nvPr/>
        </p:nvSpPr>
        <p:spPr>
          <a:xfrm>
            <a:off x="803447" y="3517043"/>
            <a:ext cx="5918628" cy="129993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310" name="Google Shape;310;p7"/>
          <p:cNvSpPr txBox="1"/>
          <p:nvPr/>
        </p:nvSpPr>
        <p:spPr>
          <a:xfrm>
            <a:off x="1100768" y="1827240"/>
            <a:ext cx="2979664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Levantamento de requisitos e estudo das tecnologias envolvidas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6940075" y="-7907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7936500" y="22075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4081778" y="1640281"/>
            <a:ext cx="102222" cy="153381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7"/>
          <p:cNvCxnSpPr/>
          <p:nvPr/>
        </p:nvCxnSpPr>
        <p:spPr>
          <a:xfrm>
            <a:off x="839640" y="1331830"/>
            <a:ext cx="4343774" cy="0"/>
          </a:xfrm>
          <a:prstGeom prst="straightConnector1">
            <a:avLst/>
          </a:prstGeom>
          <a:noFill/>
          <a:ln cap="flat" cmpd="sng" w="9525">
            <a:solidFill>
              <a:srgbClr val="181A2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5" name="Google Shape;315;p7"/>
          <p:cNvGrpSpPr/>
          <p:nvPr/>
        </p:nvGrpSpPr>
        <p:grpSpPr>
          <a:xfrm>
            <a:off x="903644" y="1530663"/>
            <a:ext cx="252444" cy="351722"/>
            <a:chOff x="1394741" y="1512061"/>
            <a:chExt cx="252444" cy="351722"/>
          </a:xfrm>
        </p:grpSpPr>
        <p:sp>
          <p:nvSpPr>
            <p:cNvPr id="316" name="Google Shape;316;p7"/>
            <p:cNvSpPr/>
            <p:nvPr/>
          </p:nvSpPr>
          <p:spPr>
            <a:xfrm>
              <a:off x="1394741" y="1512061"/>
              <a:ext cx="252444" cy="351722"/>
            </a:xfrm>
            <a:custGeom>
              <a:rect b="b" l="l" r="r" t="t"/>
              <a:pathLst>
                <a:path extrusionOk="0" h="11050" w="7931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515282" y="1534024"/>
              <a:ext cx="10631" cy="10281"/>
            </a:xfrm>
            <a:custGeom>
              <a:rect b="b" l="l" r="r" t="t"/>
              <a:pathLst>
                <a:path extrusionOk="0" h="323" w="334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415972" y="1556018"/>
              <a:ext cx="208486" cy="274406"/>
            </a:xfrm>
            <a:custGeom>
              <a:rect b="b" l="l" r="r" t="t"/>
              <a:pathLst>
                <a:path extrusionOk="0" h="8621" w="655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449330" y="1665927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1449330" y="1715168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449330" y="1765205"/>
              <a:ext cx="31862" cy="31862"/>
            </a:xfrm>
            <a:custGeom>
              <a:rect b="b" l="l" r="r" t="t"/>
              <a:pathLst>
                <a:path extrusionOk="0" h="1001" w="1001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493287" y="1665927"/>
              <a:ext cx="59522" cy="10631"/>
            </a:xfrm>
            <a:custGeom>
              <a:rect b="b" l="l" r="r" t="t"/>
              <a:pathLst>
                <a:path extrusionOk="0" h="334" w="187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493287" y="1687890"/>
              <a:ext cx="98578" cy="10281"/>
            </a:xfrm>
            <a:custGeom>
              <a:rect b="b" l="l" r="r" t="t"/>
              <a:pathLst>
                <a:path extrusionOk="0" h="323" w="309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493287" y="1715168"/>
              <a:ext cx="59522" cy="10663"/>
            </a:xfrm>
            <a:custGeom>
              <a:rect b="b" l="l" r="r" t="t"/>
              <a:pathLst>
                <a:path extrusionOk="0" h="335" w="187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493287" y="1737545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493287" y="1765205"/>
              <a:ext cx="59522" cy="10249"/>
            </a:xfrm>
            <a:custGeom>
              <a:rect b="b" l="l" r="r" t="t"/>
              <a:pathLst>
                <a:path extrusionOk="0" h="322" w="187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493287" y="1786818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493287" y="1583679"/>
              <a:ext cx="98578" cy="10249"/>
            </a:xfrm>
            <a:custGeom>
              <a:rect b="b" l="l" r="r" t="t"/>
              <a:pathLst>
                <a:path extrusionOk="0" h="322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449330" y="1632951"/>
              <a:ext cx="142535" cy="10249"/>
            </a:xfrm>
            <a:custGeom>
              <a:rect b="b" l="l" r="r" t="t"/>
              <a:pathLst>
                <a:path extrusionOk="0" h="322" w="4478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1493287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1531579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1449712" y="1583679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7"/>
          <p:cNvSpPr txBox="1"/>
          <p:nvPr/>
        </p:nvSpPr>
        <p:spPr>
          <a:xfrm>
            <a:off x="1160681" y="1475612"/>
            <a:ext cx="1954325" cy="388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31344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REQUISITOS</a:t>
            </a:r>
            <a:endParaRPr/>
          </a:p>
        </p:txBody>
      </p:sp>
      <p:sp>
        <p:nvSpPr>
          <p:cNvPr id="334" name="Google Shape;334;p7"/>
          <p:cNvSpPr txBox="1"/>
          <p:nvPr/>
        </p:nvSpPr>
        <p:spPr>
          <a:xfrm>
            <a:off x="4681150" y="1840965"/>
            <a:ext cx="2617737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Definição das funcionalidades  e visão inicial do projeto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5" name="Google Shape;335;p7"/>
          <p:cNvGrpSpPr/>
          <p:nvPr/>
        </p:nvGrpSpPr>
        <p:grpSpPr>
          <a:xfrm>
            <a:off x="4407475" y="1555311"/>
            <a:ext cx="252444" cy="351722"/>
            <a:chOff x="1394741" y="1512061"/>
            <a:chExt cx="252444" cy="351722"/>
          </a:xfrm>
        </p:grpSpPr>
        <p:sp>
          <p:nvSpPr>
            <p:cNvPr id="336" name="Google Shape;336;p7"/>
            <p:cNvSpPr/>
            <p:nvPr/>
          </p:nvSpPr>
          <p:spPr>
            <a:xfrm>
              <a:off x="1394741" y="1512061"/>
              <a:ext cx="252444" cy="351722"/>
            </a:xfrm>
            <a:custGeom>
              <a:rect b="b" l="l" r="r" t="t"/>
              <a:pathLst>
                <a:path extrusionOk="0" h="11050" w="7931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515282" y="1534024"/>
              <a:ext cx="10631" cy="10281"/>
            </a:xfrm>
            <a:custGeom>
              <a:rect b="b" l="l" r="r" t="t"/>
              <a:pathLst>
                <a:path extrusionOk="0" h="323" w="334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415972" y="1556018"/>
              <a:ext cx="208486" cy="274406"/>
            </a:xfrm>
            <a:custGeom>
              <a:rect b="b" l="l" r="r" t="t"/>
              <a:pathLst>
                <a:path extrusionOk="0" h="8621" w="655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449330" y="1665927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1449330" y="1715168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1449330" y="1765205"/>
              <a:ext cx="31862" cy="31862"/>
            </a:xfrm>
            <a:custGeom>
              <a:rect b="b" l="l" r="r" t="t"/>
              <a:pathLst>
                <a:path extrusionOk="0" h="1001" w="1001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493287" y="1665927"/>
              <a:ext cx="59522" cy="10631"/>
            </a:xfrm>
            <a:custGeom>
              <a:rect b="b" l="l" r="r" t="t"/>
              <a:pathLst>
                <a:path extrusionOk="0" h="334" w="187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93287" y="1687890"/>
              <a:ext cx="98578" cy="10281"/>
            </a:xfrm>
            <a:custGeom>
              <a:rect b="b" l="l" r="r" t="t"/>
              <a:pathLst>
                <a:path extrusionOk="0" h="323" w="309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93287" y="1715168"/>
              <a:ext cx="59522" cy="10663"/>
            </a:xfrm>
            <a:custGeom>
              <a:rect b="b" l="l" r="r" t="t"/>
              <a:pathLst>
                <a:path extrusionOk="0" h="335" w="187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493287" y="1737545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493287" y="1765205"/>
              <a:ext cx="59522" cy="10249"/>
            </a:xfrm>
            <a:custGeom>
              <a:rect b="b" l="l" r="r" t="t"/>
              <a:pathLst>
                <a:path extrusionOk="0" h="322" w="187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493287" y="1786818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493287" y="1583679"/>
              <a:ext cx="98578" cy="10249"/>
            </a:xfrm>
            <a:custGeom>
              <a:rect b="b" l="l" r="r" t="t"/>
              <a:pathLst>
                <a:path extrusionOk="0" h="322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449330" y="1632951"/>
              <a:ext cx="142535" cy="10249"/>
            </a:xfrm>
            <a:custGeom>
              <a:rect b="b" l="l" r="r" t="t"/>
              <a:pathLst>
                <a:path extrusionOk="0" h="322" w="4478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1493287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1531579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1449712" y="1583679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7"/>
          <p:cNvSpPr txBox="1"/>
          <p:nvPr/>
        </p:nvSpPr>
        <p:spPr>
          <a:xfrm>
            <a:off x="4664512" y="1500260"/>
            <a:ext cx="2253375" cy="388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31344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ESBOÇO</a:t>
            </a:r>
            <a:endParaRPr/>
          </a:p>
        </p:txBody>
      </p:sp>
      <p:sp>
        <p:nvSpPr>
          <p:cNvPr id="354" name="Google Shape;354;p7"/>
          <p:cNvSpPr/>
          <p:nvPr/>
        </p:nvSpPr>
        <p:spPr>
          <a:xfrm>
            <a:off x="6382840" y="2991147"/>
            <a:ext cx="102222" cy="153381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7"/>
          <p:cNvCxnSpPr/>
          <p:nvPr/>
        </p:nvCxnSpPr>
        <p:spPr>
          <a:xfrm>
            <a:off x="2771401" y="2785120"/>
            <a:ext cx="5079962" cy="0"/>
          </a:xfrm>
          <a:prstGeom prst="straightConnector1">
            <a:avLst/>
          </a:prstGeom>
          <a:noFill/>
          <a:ln cap="flat" cmpd="sng" w="9525">
            <a:solidFill>
              <a:srgbClr val="181A2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6" name="Google Shape;356;p7"/>
          <p:cNvGrpSpPr/>
          <p:nvPr/>
        </p:nvGrpSpPr>
        <p:grpSpPr>
          <a:xfrm>
            <a:off x="3528438" y="2880338"/>
            <a:ext cx="252444" cy="351722"/>
            <a:chOff x="1394741" y="1512061"/>
            <a:chExt cx="252444" cy="351722"/>
          </a:xfrm>
        </p:grpSpPr>
        <p:sp>
          <p:nvSpPr>
            <p:cNvPr id="357" name="Google Shape;357;p7"/>
            <p:cNvSpPr/>
            <p:nvPr/>
          </p:nvSpPr>
          <p:spPr>
            <a:xfrm>
              <a:off x="1394741" y="1512061"/>
              <a:ext cx="252444" cy="351722"/>
            </a:xfrm>
            <a:custGeom>
              <a:rect b="b" l="l" r="r" t="t"/>
              <a:pathLst>
                <a:path extrusionOk="0" h="11050" w="7931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1515282" y="1534024"/>
              <a:ext cx="10631" cy="10281"/>
            </a:xfrm>
            <a:custGeom>
              <a:rect b="b" l="l" r="r" t="t"/>
              <a:pathLst>
                <a:path extrusionOk="0" h="323" w="334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1415972" y="1556018"/>
              <a:ext cx="208486" cy="274406"/>
            </a:xfrm>
            <a:custGeom>
              <a:rect b="b" l="l" r="r" t="t"/>
              <a:pathLst>
                <a:path extrusionOk="0" h="8621" w="655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1449330" y="1665927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449330" y="1715168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1449330" y="1765205"/>
              <a:ext cx="31862" cy="31862"/>
            </a:xfrm>
            <a:custGeom>
              <a:rect b="b" l="l" r="r" t="t"/>
              <a:pathLst>
                <a:path extrusionOk="0" h="1001" w="1001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493287" y="1665927"/>
              <a:ext cx="59522" cy="10631"/>
            </a:xfrm>
            <a:custGeom>
              <a:rect b="b" l="l" r="r" t="t"/>
              <a:pathLst>
                <a:path extrusionOk="0" h="334" w="187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1493287" y="1687890"/>
              <a:ext cx="98578" cy="10281"/>
            </a:xfrm>
            <a:custGeom>
              <a:rect b="b" l="l" r="r" t="t"/>
              <a:pathLst>
                <a:path extrusionOk="0" h="323" w="309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1493287" y="1715168"/>
              <a:ext cx="59522" cy="10663"/>
            </a:xfrm>
            <a:custGeom>
              <a:rect b="b" l="l" r="r" t="t"/>
              <a:pathLst>
                <a:path extrusionOk="0" h="335" w="187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1493287" y="1737545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1493287" y="1765205"/>
              <a:ext cx="59522" cy="10249"/>
            </a:xfrm>
            <a:custGeom>
              <a:rect b="b" l="l" r="r" t="t"/>
              <a:pathLst>
                <a:path extrusionOk="0" h="322" w="187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1493287" y="1786818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1493287" y="1583679"/>
              <a:ext cx="98578" cy="10249"/>
            </a:xfrm>
            <a:custGeom>
              <a:rect b="b" l="l" r="r" t="t"/>
              <a:pathLst>
                <a:path extrusionOk="0" h="322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1449330" y="1632951"/>
              <a:ext cx="142535" cy="10249"/>
            </a:xfrm>
            <a:custGeom>
              <a:rect b="b" l="l" r="r" t="t"/>
              <a:pathLst>
                <a:path extrusionOk="0" h="322" w="4478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1493287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1531579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1449712" y="1583679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7"/>
          <p:cNvSpPr txBox="1"/>
          <p:nvPr/>
        </p:nvSpPr>
        <p:spPr>
          <a:xfrm>
            <a:off x="3785475" y="2825287"/>
            <a:ext cx="2577225" cy="388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31344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DESENVOLVIMENTO</a:t>
            </a:r>
            <a:endParaRPr/>
          </a:p>
        </p:txBody>
      </p:sp>
      <p:sp>
        <p:nvSpPr>
          <p:cNvPr id="375" name="Google Shape;375;p7"/>
          <p:cNvSpPr txBox="1"/>
          <p:nvPr/>
        </p:nvSpPr>
        <p:spPr>
          <a:xfrm>
            <a:off x="6919200" y="3257265"/>
            <a:ext cx="1503663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Rodadas de testes para garantir a confiabilidade do sistema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76" name="Google Shape;376;p7"/>
          <p:cNvGrpSpPr/>
          <p:nvPr/>
        </p:nvGrpSpPr>
        <p:grpSpPr>
          <a:xfrm>
            <a:off x="6722076" y="2960688"/>
            <a:ext cx="252444" cy="351722"/>
            <a:chOff x="1394741" y="1512061"/>
            <a:chExt cx="252444" cy="351722"/>
          </a:xfrm>
        </p:grpSpPr>
        <p:sp>
          <p:nvSpPr>
            <p:cNvPr id="377" name="Google Shape;377;p7"/>
            <p:cNvSpPr/>
            <p:nvPr/>
          </p:nvSpPr>
          <p:spPr>
            <a:xfrm>
              <a:off x="1394741" y="1512061"/>
              <a:ext cx="252444" cy="351722"/>
            </a:xfrm>
            <a:custGeom>
              <a:rect b="b" l="l" r="r" t="t"/>
              <a:pathLst>
                <a:path extrusionOk="0" h="11050" w="7931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1515282" y="1534024"/>
              <a:ext cx="10631" cy="10281"/>
            </a:xfrm>
            <a:custGeom>
              <a:rect b="b" l="l" r="r" t="t"/>
              <a:pathLst>
                <a:path extrusionOk="0" h="323" w="334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415972" y="1556018"/>
              <a:ext cx="208486" cy="274406"/>
            </a:xfrm>
            <a:custGeom>
              <a:rect b="b" l="l" r="r" t="t"/>
              <a:pathLst>
                <a:path extrusionOk="0" h="8621" w="655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449330" y="1665927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449330" y="1715168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449330" y="1765205"/>
              <a:ext cx="31862" cy="31862"/>
            </a:xfrm>
            <a:custGeom>
              <a:rect b="b" l="l" r="r" t="t"/>
              <a:pathLst>
                <a:path extrusionOk="0" h="1001" w="1001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93287" y="1665927"/>
              <a:ext cx="59522" cy="10631"/>
            </a:xfrm>
            <a:custGeom>
              <a:rect b="b" l="l" r="r" t="t"/>
              <a:pathLst>
                <a:path extrusionOk="0" h="334" w="187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493287" y="1687890"/>
              <a:ext cx="98578" cy="10281"/>
            </a:xfrm>
            <a:custGeom>
              <a:rect b="b" l="l" r="r" t="t"/>
              <a:pathLst>
                <a:path extrusionOk="0" h="323" w="309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493287" y="1715168"/>
              <a:ext cx="59522" cy="10663"/>
            </a:xfrm>
            <a:custGeom>
              <a:rect b="b" l="l" r="r" t="t"/>
              <a:pathLst>
                <a:path extrusionOk="0" h="335" w="187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493287" y="1737545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493287" y="1765205"/>
              <a:ext cx="59522" cy="10249"/>
            </a:xfrm>
            <a:custGeom>
              <a:rect b="b" l="l" r="r" t="t"/>
              <a:pathLst>
                <a:path extrusionOk="0" h="322" w="187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493287" y="1786818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493287" y="1583679"/>
              <a:ext cx="98578" cy="10249"/>
            </a:xfrm>
            <a:custGeom>
              <a:rect b="b" l="l" r="r" t="t"/>
              <a:pathLst>
                <a:path extrusionOk="0" h="322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1449330" y="1632951"/>
              <a:ext cx="142535" cy="10249"/>
            </a:xfrm>
            <a:custGeom>
              <a:rect b="b" l="l" r="r" t="t"/>
              <a:pathLst>
                <a:path extrusionOk="0" h="322" w="4478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1493287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1531579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1449712" y="1583679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492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7"/>
          <p:cNvSpPr txBox="1"/>
          <p:nvPr/>
        </p:nvSpPr>
        <p:spPr>
          <a:xfrm>
            <a:off x="6967696" y="2837834"/>
            <a:ext cx="2253375" cy="388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31344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TESTES</a:t>
            </a:r>
            <a:endParaRPr/>
          </a:p>
        </p:txBody>
      </p:sp>
      <p:sp>
        <p:nvSpPr>
          <p:cNvPr id="395" name="Google Shape;395;p7"/>
          <p:cNvSpPr txBox="1"/>
          <p:nvPr/>
        </p:nvSpPr>
        <p:spPr>
          <a:xfrm>
            <a:off x="2368414" y="4158489"/>
            <a:ext cx="1712018" cy="6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Treinamento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Classificador</a:t>
            </a: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96" name="Google Shape;396;p7"/>
          <p:cNvGrpSpPr/>
          <p:nvPr/>
        </p:nvGrpSpPr>
        <p:grpSpPr>
          <a:xfrm>
            <a:off x="2738949" y="3660182"/>
            <a:ext cx="555512" cy="494074"/>
            <a:chOff x="681611" y="2890709"/>
            <a:chExt cx="1222535" cy="1133419"/>
          </a:xfrm>
        </p:grpSpPr>
        <p:sp>
          <p:nvSpPr>
            <p:cNvPr id="397" name="Google Shape;397;p7"/>
            <p:cNvSpPr/>
            <p:nvPr/>
          </p:nvSpPr>
          <p:spPr>
            <a:xfrm>
              <a:off x="737352" y="2940895"/>
              <a:ext cx="1111054" cy="1033047"/>
            </a:xfrm>
            <a:custGeom>
              <a:rect b="b" l="l" r="r" t="t"/>
              <a:pathLst>
                <a:path extrusionOk="0" h="42351" w="45549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81611" y="2890709"/>
              <a:ext cx="1222535" cy="1133419"/>
            </a:xfrm>
            <a:custGeom>
              <a:rect b="b" l="l" r="r" t="t"/>
              <a:pathLst>
                <a:path extrusionOk="0" h="42351" w="45549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9" name="Google Shape;3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174" y="3754305"/>
            <a:ext cx="299845" cy="29984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12941"/>
              </a:srgbClr>
            </a:outerShdw>
          </a:effectLst>
        </p:spPr>
      </p:pic>
      <p:sp>
        <p:nvSpPr>
          <p:cNvPr id="400" name="Google Shape;400;p7"/>
          <p:cNvSpPr txBox="1"/>
          <p:nvPr/>
        </p:nvSpPr>
        <p:spPr>
          <a:xfrm>
            <a:off x="3898592" y="4157635"/>
            <a:ext cx="1284822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Algoritmo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Python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01" name="Google Shape;401;p7"/>
          <p:cNvGrpSpPr/>
          <p:nvPr/>
        </p:nvGrpSpPr>
        <p:grpSpPr>
          <a:xfrm>
            <a:off x="4024264" y="3679328"/>
            <a:ext cx="555512" cy="494074"/>
            <a:chOff x="681611" y="2890709"/>
            <a:chExt cx="1222535" cy="1133419"/>
          </a:xfrm>
        </p:grpSpPr>
        <p:sp>
          <p:nvSpPr>
            <p:cNvPr id="402" name="Google Shape;402;p7"/>
            <p:cNvSpPr/>
            <p:nvPr/>
          </p:nvSpPr>
          <p:spPr>
            <a:xfrm>
              <a:off x="737352" y="2940895"/>
              <a:ext cx="1111054" cy="1033047"/>
            </a:xfrm>
            <a:custGeom>
              <a:rect b="b" l="l" r="r" t="t"/>
              <a:pathLst>
                <a:path extrusionOk="0" h="42351" w="45549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681611" y="2890709"/>
              <a:ext cx="1222535" cy="1133419"/>
            </a:xfrm>
            <a:custGeom>
              <a:rect b="b" l="l" r="r" t="t"/>
              <a:pathLst>
                <a:path extrusionOk="0" h="42351" w="45549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4" name="Google Shape;4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1682" y="3767410"/>
            <a:ext cx="320675" cy="319428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7"/>
          <p:cNvSpPr txBox="1"/>
          <p:nvPr/>
        </p:nvSpPr>
        <p:spPr>
          <a:xfrm>
            <a:off x="5112455" y="4157635"/>
            <a:ext cx="1553399" cy="6117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Software 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gerenciamento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06" name="Google Shape;406;p7"/>
          <p:cNvGrpSpPr/>
          <p:nvPr/>
        </p:nvGrpSpPr>
        <p:grpSpPr>
          <a:xfrm>
            <a:off x="5396110" y="3686292"/>
            <a:ext cx="555512" cy="494074"/>
            <a:chOff x="681611" y="2890709"/>
            <a:chExt cx="1222535" cy="1133419"/>
          </a:xfrm>
        </p:grpSpPr>
        <p:sp>
          <p:nvSpPr>
            <p:cNvPr id="407" name="Google Shape;407;p7"/>
            <p:cNvSpPr/>
            <p:nvPr/>
          </p:nvSpPr>
          <p:spPr>
            <a:xfrm>
              <a:off x="737352" y="2940895"/>
              <a:ext cx="1111054" cy="1033047"/>
            </a:xfrm>
            <a:custGeom>
              <a:rect b="b" l="l" r="r" t="t"/>
              <a:pathLst>
                <a:path extrusionOk="0" h="42351" w="45549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681611" y="2890709"/>
              <a:ext cx="1222535" cy="1133419"/>
            </a:xfrm>
            <a:custGeom>
              <a:rect b="b" l="l" r="r" t="t"/>
              <a:pathLst>
                <a:path extrusionOk="0" h="42351" w="45549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9" name="Google Shape;40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9814" y="3757764"/>
            <a:ext cx="561808" cy="35113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7"/>
          <p:cNvSpPr txBox="1"/>
          <p:nvPr/>
        </p:nvSpPr>
        <p:spPr>
          <a:xfrm>
            <a:off x="841883" y="4150499"/>
            <a:ext cx="1699941" cy="6051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Estruturação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banco de dados</a:t>
            </a: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1" name="Google Shape;411;p7"/>
          <p:cNvGrpSpPr/>
          <p:nvPr/>
        </p:nvGrpSpPr>
        <p:grpSpPr>
          <a:xfrm>
            <a:off x="1212418" y="3652192"/>
            <a:ext cx="555512" cy="494074"/>
            <a:chOff x="681611" y="2890709"/>
            <a:chExt cx="1222535" cy="1133419"/>
          </a:xfrm>
        </p:grpSpPr>
        <p:sp>
          <p:nvSpPr>
            <p:cNvPr id="412" name="Google Shape;412;p7"/>
            <p:cNvSpPr/>
            <p:nvPr/>
          </p:nvSpPr>
          <p:spPr>
            <a:xfrm>
              <a:off x="737352" y="2940895"/>
              <a:ext cx="1111054" cy="1033047"/>
            </a:xfrm>
            <a:custGeom>
              <a:rect b="b" l="l" r="r" t="t"/>
              <a:pathLst>
                <a:path extrusionOk="0" h="42351" w="45549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681611" y="2890709"/>
              <a:ext cx="1222535" cy="1133419"/>
            </a:xfrm>
            <a:custGeom>
              <a:rect b="b" l="l" r="r" t="t"/>
              <a:pathLst>
                <a:path extrusionOk="0" h="42351" w="45549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4" name="Google Shape;41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5479" y="3733348"/>
            <a:ext cx="349390" cy="360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7"/>
          <p:cNvCxnSpPr/>
          <p:nvPr/>
        </p:nvCxnSpPr>
        <p:spPr>
          <a:xfrm>
            <a:off x="4753724" y="3207470"/>
            <a:ext cx="0" cy="28354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/>
          <p:nvPr/>
        </p:nvSpPr>
        <p:spPr>
          <a:xfrm>
            <a:off x="5138503" y="787784"/>
            <a:ext cx="3189234" cy="200562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"/>
          <p:cNvSpPr txBox="1"/>
          <p:nvPr>
            <p:ph type="title"/>
          </p:nvPr>
        </p:nvSpPr>
        <p:spPr>
          <a:xfrm>
            <a:off x="670898" y="519478"/>
            <a:ext cx="3776877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427" name="Google Shape;427;p9"/>
          <p:cNvSpPr txBox="1"/>
          <p:nvPr>
            <p:ph idx="1" type="subTitle"/>
          </p:nvPr>
        </p:nvSpPr>
        <p:spPr>
          <a:xfrm>
            <a:off x="1239610" y="1247853"/>
            <a:ext cx="3932142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Algoritmo Python conseguiu realizar movimentos da cancela automaticamente, sem necessidade de interferência humana.</a:t>
            </a:r>
            <a:endParaRPr sz="1500"/>
          </a:p>
        </p:txBody>
      </p:sp>
      <p:pic>
        <p:nvPicPr>
          <p:cNvPr id="428" name="Google Shape;4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520" y="1387263"/>
            <a:ext cx="378516" cy="377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9"/>
          <p:cNvGrpSpPr/>
          <p:nvPr/>
        </p:nvGrpSpPr>
        <p:grpSpPr>
          <a:xfrm>
            <a:off x="5488923" y="1443246"/>
            <a:ext cx="829001" cy="768458"/>
            <a:chOff x="681611" y="2890709"/>
            <a:chExt cx="1222535" cy="1133419"/>
          </a:xfrm>
        </p:grpSpPr>
        <p:sp>
          <p:nvSpPr>
            <p:cNvPr id="430" name="Google Shape;430;p9"/>
            <p:cNvSpPr/>
            <p:nvPr/>
          </p:nvSpPr>
          <p:spPr>
            <a:xfrm>
              <a:off x="737352" y="2940895"/>
              <a:ext cx="1111054" cy="1033047"/>
            </a:xfrm>
            <a:custGeom>
              <a:rect b="b" l="l" r="r" t="t"/>
              <a:pathLst>
                <a:path extrusionOk="0" h="42351" w="45549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681611" y="2890709"/>
              <a:ext cx="1222535" cy="1133419"/>
            </a:xfrm>
            <a:custGeom>
              <a:rect b="b" l="l" r="r" t="t"/>
              <a:pathLst>
                <a:path extrusionOk="0" h="42351" w="45549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9"/>
          <p:cNvSpPr txBox="1"/>
          <p:nvPr>
            <p:ph idx="1" type="subTitle"/>
          </p:nvPr>
        </p:nvSpPr>
        <p:spPr>
          <a:xfrm>
            <a:off x="5601447" y="1569669"/>
            <a:ext cx="767431" cy="443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2000">
                <a:solidFill>
                  <a:schemeClr val="lt1"/>
                </a:solidFill>
              </a:rPr>
              <a:t>90%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433" name="Google Shape;433;p9"/>
          <p:cNvGrpSpPr/>
          <p:nvPr/>
        </p:nvGrpSpPr>
        <p:grpSpPr>
          <a:xfrm>
            <a:off x="7095776" y="1443246"/>
            <a:ext cx="829001" cy="768458"/>
            <a:chOff x="681611" y="2890709"/>
            <a:chExt cx="1222535" cy="1133419"/>
          </a:xfrm>
        </p:grpSpPr>
        <p:sp>
          <p:nvSpPr>
            <p:cNvPr id="434" name="Google Shape;434;p9"/>
            <p:cNvSpPr/>
            <p:nvPr/>
          </p:nvSpPr>
          <p:spPr>
            <a:xfrm>
              <a:off x="737352" y="2940895"/>
              <a:ext cx="1111054" cy="1033047"/>
            </a:xfrm>
            <a:custGeom>
              <a:rect b="b" l="l" r="r" t="t"/>
              <a:pathLst>
                <a:path extrusionOk="0" h="42351" w="45549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681611" y="2890709"/>
              <a:ext cx="1222535" cy="1133419"/>
            </a:xfrm>
            <a:custGeom>
              <a:rect b="b" l="l" r="r" t="t"/>
              <a:pathLst>
                <a:path extrusionOk="0" h="42351" w="45549">
                  <a:moveTo>
                    <a:pt x="22710" y="0"/>
                  </a:moveTo>
                  <a:cubicBezTo>
                    <a:pt x="12520" y="0"/>
                    <a:pt x="3563" y="7383"/>
                    <a:pt x="1858" y="17773"/>
                  </a:cubicBezTo>
                  <a:cubicBezTo>
                    <a:pt x="0" y="29324"/>
                    <a:pt x="7834" y="40183"/>
                    <a:pt x="19385" y="42078"/>
                  </a:cubicBezTo>
                  <a:cubicBezTo>
                    <a:pt x="20528" y="42261"/>
                    <a:pt x="21663" y="42350"/>
                    <a:pt x="22783" y="42350"/>
                  </a:cubicBezTo>
                  <a:cubicBezTo>
                    <a:pt x="32996" y="42350"/>
                    <a:pt x="41979" y="34960"/>
                    <a:pt x="43653" y="24551"/>
                  </a:cubicBezTo>
                  <a:cubicBezTo>
                    <a:pt x="45548" y="13000"/>
                    <a:pt x="37714" y="2141"/>
                    <a:pt x="26163" y="283"/>
                  </a:cubicBezTo>
                  <a:cubicBezTo>
                    <a:pt x="25002" y="92"/>
                    <a:pt x="23848" y="0"/>
                    <a:pt x="2271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9"/>
          <p:cNvSpPr txBox="1"/>
          <p:nvPr>
            <p:ph idx="1" type="subTitle"/>
          </p:nvPr>
        </p:nvSpPr>
        <p:spPr>
          <a:xfrm>
            <a:off x="7208300" y="1569669"/>
            <a:ext cx="767431" cy="443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2000">
                <a:solidFill>
                  <a:schemeClr val="lt1"/>
                </a:solidFill>
              </a:rPr>
              <a:t>80%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37" name="Google Shape;437;p9"/>
          <p:cNvSpPr txBox="1"/>
          <p:nvPr/>
        </p:nvSpPr>
        <p:spPr>
          <a:xfrm>
            <a:off x="5288402" y="774627"/>
            <a:ext cx="3026721" cy="388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31344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RESULTADOS OBTIDOS</a:t>
            </a:r>
            <a:endParaRPr/>
          </a:p>
        </p:txBody>
      </p:sp>
      <p:sp>
        <p:nvSpPr>
          <p:cNvPr id="438" name="Google Shape;438;p9"/>
          <p:cNvSpPr txBox="1"/>
          <p:nvPr>
            <p:ph idx="1" type="subTitle"/>
          </p:nvPr>
        </p:nvSpPr>
        <p:spPr>
          <a:xfrm>
            <a:off x="5200154" y="2177678"/>
            <a:ext cx="1523003" cy="3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Boa iluminação</a:t>
            </a:r>
            <a:endParaRPr/>
          </a:p>
        </p:txBody>
      </p:sp>
      <p:sp>
        <p:nvSpPr>
          <p:cNvPr id="439" name="Google Shape;439;p9"/>
          <p:cNvSpPr txBox="1"/>
          <p:nvPr>
            <p:ph idx="1" type="subTitle"/>
          </p:nvPr>
        </p:nvSpPr>
        <p:spPr>
          <a:xfrm>
            <a:off x="6788065" y="2177908"/>
            <a:ext cx="1706102" cy="3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Baixa iluminação</a:t>
            </a:r>
            <a:endParaRPr/>
          </a:p>
        </p:txBody>
      </p:sp>
      <p:sp>
        <p:nvSpPr>
          <p:cNvPr id="440" name="Google Shape;440;p9"/>
          <p:cNvSpPr txBox="1"/>
          <p:nvPr/>
        </p:nvSpPr>
        <p:spPr>
          <a:xfrm>
            <a:off x="5274704" y="1060842"/>
            <a:ext cx="3026721" cy="388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Taxas de acerto</a:t>
            </a:r>
            <a:endParaRPr/>
          </a:p>
        </p:txBody>
      </p:sp>
      <p:pic>
        <p:nvPicPr>
          <p:cNvPr id="441" name="Google Shape;4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127" y="2195653"/>
            <a:ext cx="332684" cy="308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127" y="2812429"/>
            <a:ext cx="276641" cy="4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9"/>
          <p:cNvSpPr txBox="1"/>
          <p:nvPr>
            <p:ph idx="1" type="subTitle"/>
          </p:nvPr>
        </p:nvSpPr>
        <p:spPr>
          <a:xfrm>
            <a:off x="1218875" y="2083200"/>
            <a:ext cx="4006771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OpenCV possibilitou a localização da placa utilizando os classificadores em cascata.</a:t>
            </a:r>
            <a:endParaRPr sz="1500"/>
          </a:p>
        </p:txBody>
      </p:sp>
      <p:sp>
        <p:nvSpPr>
          <p:cNvPr id="444" name="Google Shape;444;p9"/>
          <p:cNvSpPr txBox="1"/>
          <p:nvPr>
            <p:ph idx="1" type="subTitle"/>
          </p:nvPr>
        </p:nvSpPr>
        <p:spPr>
          <a:xfrm>
            <a:off x="1162643" y="2801420"/>
            <a:ext cx="7435348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Tesseract identificou caracteres a partir das imagens localizadas pelo OpenCV.</a:t>
            </a:r>
            <a:endParaRPr sz="1500"/>
          </a:p>
        </p:txBody>
      </p:sp>
      <p:pic>
        <p:nvPicPr>
          <p:cNvPr id="445" name="Google Shape;44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381" y="3444321"/>
            <a:ext cx="508176" cy="31761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9"/>
          <p:cNvSpPr txBox="1"/>
          <p:nvPr>
            <p:ph idx="1" type="subTitle"/>
          </p:nvPr>
        </p:nvSpPr>
        <p:spPr>
          <a:xfrm>
            <a:off x="1162643" y="3300810"/>
            <a:ext cx="7357836" cy="803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O Visual Studio forneceu uma interface gráfica com alta produtividade para o desenvolvimento das telas, assim como pacotes para conexão com o banco de dados, criação de relatórios e manipulações de dados.</a:t>
            </a:r>
            <a:endParaRPr sz="1500"/>
          </a:p>
        </p:txBody>
      </p:sp>
      <p:pic>
        <p:nvPicPr>
          <p:cNvPr id="447" name="Google Shape;44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3676" y="4134316"/>
            <a:ext cx="553586" cy="554523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9"/>
          <p:cNvSpPr txBox="1"/>
          <p:nvPr>
            <p:ph idx="1" type="subTitle"/>
          </p:nvPr>
        </p:nvSpPr>
        <p:spPr>
          <a:xfrm>
            <a:off x="5200154" y="2388585"/>
            <a:ext cx="1936782" cy="356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200">
                <a:solidFill>
                  <a:srgbClr val="A5A5A5"/>
                </a:solidFill>
              </a:rPr>
              <a:t>(30 imagens)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</p:txBody>
      </p:sp>
      <p:sp>
        <p:nvSpPr>
          <p:cNvPr id="449" name="Google Shape;449;p9"/>
          <p:cNvSpPr txBox="1"/>
          <p:nvPr>
            <p:ph idx="1" type="subTitle"/>
          </p:nvPr>
        </p:nvSpPr>
        <p:spPr>
          <a:xfrm>
            <a:off x="6784808" y="2390461"/>
            <a:ext cx="1936782" cy="356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200">
                <a:solidFill>
                  <a:srgbClr val="A5A5A5"/>
                </a:solidFill>
              </a:rPr>
              <a:t>(30 imagens)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</p:txBody>
      </p:sp>
      <p:sp>
        <p:nvSpPr>
          <p:cNvPr id="450" name="Google Shape;450;p9"/>
          <p:cNvSpPr txBox="1"/>
          <p:nvPr>
            <p:ph idx="1" type="subTitle"/>
          </p:nvPr>
        </p:nvSpPr>
        <p:spPr>
          <a:xfrm>
            <a:off x="1162643" y="4206814"/>
            <a:ext cx="7435348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500"/>
              <a:t>Executou o algoritmo de detecção com 2 câmeras e banco de dados sem problemas.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Vitor Zaions</dc:creator>
</cp:coreProperties>
</file>