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310" r:id="rId5"/>
    <p:sldId id="315" r:id="rId6"/>
    <p:sldId id="316" r:id="rId7"/>
    <p:sldId id="317" r:id="rId8"/>
    <p:sldId id="318" r:id="rId9"/>
    <p:sldId id="319" r:id="rId10"/>
    <p:sldId id="320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59" r:id="rId19"/>
    <p:sldId id="260" r:id="rId20"/>
    <p:sldId id="261" r:id="rId21"/>
    <p:sldId id="262" r:id="rId22"/>
    <p:sldId id="263" r:id="rId23"/>
    <p:sldId id="264" r:id="rId2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494A70D-9869-432D-8560-A0C7575B25BC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79512" y="2564904"/>
            <a:ext cx="6480174" cy="367240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Curso Técnico em Informática (Integrado)</a:t>
            </a:r>
          </a:p>
          <a:p>
            <a:r>
              <a:rPr lang="pt-BR" dirty="0"/>
              <a:t>Prof. </a:t>
            </a:r>
            <a:r>
              <a:rPr lang="pt-BR" dirty="0" err="1"/>
              <a:t>Mariane</a:t>
            </a:r>
            <a:r>
              <a:rPr lang="pt-BR" dirty="0"/>
              <a:t> </a:t>
            </a:r>
            <a:r>
              <a:rPr lang="pt-BR" dirty="0" err="1"/>
              <a:t>draghetti</a:t>
            </a:r>
            <a:endParaRPr lang="pt-BR" dirty="0"/>
          </a:p>
          <a:p>
            <a:r>
              <a:rPr lang="pt-BR" sz="1200" cap="none" dirty="0"/>
              <a:t>marianedraghetti@gmail.com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221088"/>
            <a:ext cx="2664296" cy="21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ALVES, W. P. </a:t>
            </a:r>
            <a:r>
              <a:rPr lang="pt-BR" i="1" dirty="0"/>
              <a:t>Fundamentos de Bancos de Dados.</a:t>
            </a:r>
          </a:p>
          <a:p>
            <a:r>
              <a:rPr lang="pt-BR" dirty="0"/>
              <a:t>Érica, 2004</a:t>
            </a:r>
          </a:p>
          <a:p>
            <a:r>
              <a:rPr lang="pt-BR" dirty="0"/>
              <a:t> ELMASRI., NAVATHE. </a:t>
            </a:r>
            <a:r>
              <a:rPr lang="pt-BR" i="1" dirty="0"/>
              <a:t>Sistemas de Banco de</a:t>
            </a:r>
          </a:p>
          <a:p>
            <a:r>
              <a:rPr lang="en-US" i="1" dirty="0"/>
              <a:t>Dados. 4 Ed. Pearson, 2005.</a:t>
            </a:r>
          </a:p>
          <a:p>
            <a:r>
              <a:rPr lang="pt-BR" dirty="0"/>
              <a:t> GILLENSON. M. L. </a:t>
            </a:r>
            <a:r>
              <a:rPr lang="pt-BR" i="1" dirty="0"/>
              <a:t>Fundamentos de Sistemas de</a:t>
            </a:r>
          </a:p>
          <a:p>
            <a:r>
              <a:rPr lang="pt-BR" i="1" dirty="0"/>
              <a:t>Gerencia de Banco de Dados. LTC, 2006.</a:t>
            </a:r>
          </a:p>
          <a:p>
            <a:r>
              <a:rPr lang="pt-BR" dirty="0"/>
              <a:t> SILBERSCHATZ. Sistema de Banco de Dados. 5</a:t>
            </a:r>
          </a:p>
          <a:p>
            <a:r>
              <a:rPr lang="pt-BR" dirty="0"/>
              <a:t>Ed. Campus, 2006.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3B4274B1-5B34-4080-AA6D-90EA2A22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/>
              <a:t>Primeira Etapa</a:t>
            </a:r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A555EC78-8526-4334-9C7B-CABA29A34E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just"/>
            <a:r>
              <a:rPr lang="pt-BR" altLang="pt-BR"/>
              <a:t>Nesta primeira etapa, as equipes devem propor ideias entre si para construir o barco sem qualquer tipo de comunicação que não seja a mímica.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Falar, fazer anotações, murmurar, cantar ou qualquer forma de comunicação é proibida durante os </a:t>
            </a:r>
            <a:r>
              <a:rPr lang="pt-BR" altLang="pt-BR" b="1"/>
              <a:t>três</a:t>
            </a:r>
            <a:r>
              <a:rPr lang="pt-BR" altLang="pt-BR"/>
              <a:t> primeiros minutos de atividade.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C5EB6045-24D9-49B9-AA51-27C809C5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/>
              <a:t>Segunda Etapa</a:t>
            </a:r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4968B46E-ADB7-4118-8CD4-4B0E2BC3A1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just"/>
            <a:r>
              <a:rPr lang="pt-BR" altLang="pt-BR"/>
              <a:t>Passados os três minutos, o líder de cada grupo poderá se comunicar com os outros integrantes, mas a regra contra anotações e outras comunicações continua válida. </a:t>
            </a:r>
          </a:p>
          <a:p>
            <a:pPr algn="just"/>
            <a:r>
              <a:rPr lang="pt-BR" altLang="pt-BR"/>
              <a:t>Somente o líder poderá se comunicar, de modo a facilitar a construção do barco. Esta etapa deve durar mais </a:t>
            </a:r>
            <a:r>
              <a:rPr lang="pt-BR" altLang="pt-BR" b="1"/>
              <a:t>três</a:t>
            </a:r>
            <a:r>
              <a:rPr lang="pt-BR" altLang="pt-BR"/>
              <a:t> minutos.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</TotalTime>
  <Words>749</Words>
  <Application>Microsoft Office PowerPoint</Application>
  <PresentationFormat>Apresentação na tela (4:3)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Georgia</vt:lpstr>
      <vt:lpstr>Wingdings</vt:lpstr>
      <vt:lpstr>Wingdings 2</vt:lpstr>
      <vt:lpstr>Cívico</vt:lpstr>
      <vt:lpstr>Banco de Dados</vt:lpstr>
      <vt:lpstr>Objetivos e expectativas</vt:lpstr>
      <vt:lpstr>Apresentação e expectativas</vt:lpstr>
      <vt:lpstr>Dinâmica do barco</vt:lpstr>
      <vt:lpstr>Apresentação do PowerPoint</vt:lpstr>
      <vt:lpstr>Primeira Etapa</vt:lpstr>
      <vt:lpstr>Segunda Etapa</vt:lpstr>
      <vt:lpstr>Terceira Etapa</vt:lpstr>
      <vt:lpstr>Conclusões</vt:lpstr>
      <vt:lpstr>Ementa</vt:lpstr>
      <vt:lpstr>Ementa (1/4)</vt:lpstr>
      <vt:lpstr>Ementa (2/4)</vt:lpstr>
      <vt:lpstr>Ementa (3/4)</vt:lpstr>
      <vt:lpstr>Ementa (4/4)</vt:lpstr>
      <vt:lpstr>Recursos didáticos</vt:lpstr>
      <vt:lpstr> Avaliação</vt:lpstr>
      <vt:lpstr>Banco de Dados</vt:lpstr>
      <vt:lpstr>Entendendo os Dados</vt:lpstr>
      <vt:lpstr>Importância dos Dados</vt:lpstr>
      <vt:lpstr>Ambiente do Banco de Dados</vt:lpstr>
      <vt:lpstr>O que são bancos de dados?</vt:lpstr>
      <vt:lpstr>Ambiente do Banco de Dados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Mariane</dc:creator>
  <cp:lastModifiedBy>Mariane Draghetti</cp:lastModifiedBy>
  <cp:revision>18</cp:revision>
  <dcterms:created xsi:type="dcterms:W3CDTF">2014-07-25T11:38:40Z</dcterms:created>
  <dcterms:modified xsi:type="dcterms:W3CDTF">2020-02-05T23:28:28Z</dcterms:modified>
</cp:coreProperties>
</file>