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48F-B75E-44F6-8C95-551286EA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AF0D-13C5-47F1-A7C2-0A5804FA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05C6-1D08-4258-A13A-ADC1EB0B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23F5-3B2D-403D-8665-82D4A232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9234-5B3C-4195-BB09-6BB7D7E7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FD7-C174-44AA-BDCE-CDA55D12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B02A3-D324-4C87-B7F0-1FB9CEEC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5486-121F-4043-982D-46777EF6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733A-E53A-4656-A0EC-CEEA146E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8906-6811-4A42-B8E9-09CE123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F59ED-49C4-4567-9E81-96E16D3BE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8F6D7-216B-4408-A5DD-E53DC19D8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F28F-A303-41C9-B696-9D143D71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EF47-387F-4016-BF24-4EC60AE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9DCE-D33D-4E24-85F2-073C9D50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BE1E-C0FC-4DDE-AE50-B4AA92CF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CAE-F040-40A5-81BD-0CB76441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D2CE-7929-4269-8D2E-1691F438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1D61-C802-49D1-8996-697809E8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31F9-ABDE-465F-9CC4-203FE68C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E6F6-DE1E-4D33-B34C-49E2C6E5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F33A-A1A7-4859-9F5C-C30A6B36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4A2F-8EC4-4E2D-B283-FBEF4CC4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4474-22DE-469E-9B91-79F231B7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3A75-D38E-448C-A18D-475A23F2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515D-DEC5-4DD1-9598-68D02DB7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5360-051F-43F2-9DB3-6B099FACF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1225-B24A-4F8B-BA15-9B59DAEC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DB807-01E6-4B6A-8F06-9E4894D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486C-28F4-4BB6-988C-6854CC10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303AC-E9A1-4FD3-AD6A-D4853F6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6F1-717D-401A-9EB9-8814B598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BC65-A91B-4B09-83F2-0C276AE1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811FE-A686-42E1-B195-87F8B875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2039-0D48-4775-9808-35265EFA1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4CA7-B07D-4895-9CB9-21C6FFB60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F28AE-A5DB-4B04-B7EF-2F23E1B5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7425-66E7-488E-B402-768C843E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52CFA-3048-488B-A4A6-B0AB4617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1CAB-03E9-4AAA-A123-366D357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77586-8433-442A-AD5D-CF81F56C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5B178-58DE-4E06-8F57-DAB8F52E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2913E-F2A3-4104-AD21-AF004BA9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98CB5-0CC2-41FF-92EB-9E43C7D5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F2CD0-401B-4178-B268-AE4BC9FF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321DC-DE3A-4C89-9133-1D047BF3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823C-6D14-43E2-ABFA-66C10AF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001C-6932-4110-8ADD-A4CD7EB0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82F8-29C8-4CD2-B7AA-CD46D94F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2CDB-0008-48F6-A59E-8A2D57B8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F2C4-DB3C-4BC0-9F8F-63493CF0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AC874-9ADD-4507-8F01-D262FEDF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C306-241D-4027-B8E5-F74AC64B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C0B3-7ADF-4DD5-B380-4DD6306E0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F257A-CE6F-49EF-8DC8-FDB5E50E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526AA-A912-40D0-B4FD-585ED10D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3A7F-0A0D-4C16-BB1A-9DED240A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59C0-77C2-47FD-BF40-CE970E9A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C265B-98F0-44B4-ABAA-BB5879A8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61F5-61EF-4DCF-AFEF-CAB9AC65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0DBA-7B82-47F1-B823-865BAD9B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698A-FECB-4593-BCA7-32BE6FA9C77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6F70-1580-4F56-BFA0-C9A826238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74BA-60AB-4F49-90BF-6203A83A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B927-5ACC-468C-8FF5-EFEBB8C0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37F1-A83D-4805-9DC6-D22CF971E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B9556-4721-4865-BB38-C3F42C589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 dirty="0"/>
              <a:t> Off!!!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8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</dc:title>
  <dc:creator>Logon Aluno</dc:creator>
  <cp:lastModifiedBy>Logon Aluno</cp:lastModifiedBy>
  <cp:revision>1</cp:revision>
  <dcterms:created xsi:type="dcterms:W3CDTF">2024-03-26T23:04:14Z</dcterms:created>
  <dcterms:modified xsi:type="dcterms:W3CDTF">2024-03-26T23:04:34Z</dcterms:modified>
</cp:coreProperties>
</file>