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7515286C-EBE6-DBEB-DE9F-BD5689EF98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" descr="Conteúdo do suplemento Microsoft Power BI.">
                <a:extLst>
                  <a:ext uri="{FF2B5EF4-FFF2-40B4-BE49-F238E27FC236}">
                    <a16:creationId xmlns:a16="http://schemas.microsoft.com/office/drawing/2014/main" id="{7515286C-EBE6-DBEB-DE9F-BD5689EF98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223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6ff398c-d695-4a02-825a-9ea50e1c16e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963a58b-78f1-48a4-a286-ae72753bf751/aa3570aff64d63db8f6a?bookmarkGuid=94fd8cce-2bbe-458b-bccb-10ec1c651986&amp;bookmarkUsage=1&amp;ctid=6f9e3b1e-1809-444a-81d3-82d40a928812&amp;fromEntryPoint=export&quot;"/>
    <we:property name="reportState" value="&quot;CONNECTED&quot;"/>
    <we:property name="artifactViewState" value="&quot;live&quot;"/>
    <we:property name="reportEmbeddedTime" value="&quot;2024-10-15T21:11:28.281Z&quot;"/>
    <we:property name="creatorSessionId" value="&quot;b1efdbb6-b1ed-495a-98d7-8bff26b57419&quot;"/>
    <we:property name="creatorUserId" value="&quot;100320024895C5F9&quot;"/>
    <we:property name="creatorTenantId" value="&quot;6f9e3b1e-1809-444a-81d3-82d40a928812&quot;"/>
    <we:property name="pageDisplayName" value="&quot;Página 1&quot;"/>
    <we:property name="pageName" value="&quot;aa3570aff64d63db8f6a&quot;"/>
    <we:property name="reportName" value="&quot;Analise_dataset_kaggle_diabetes&quot;"/>
    <we:property name="isVisualContainerHeaderHidden" value="false"/>
    <we:property name="isFiltersActionButtonVisible" value="true"/>
    <we:property name="initialStateBookmark" value="&quot;H4sIAAAAAAAAA+1W32/TMBD+Vyo/gVShNm2TtG9dKRIa26oF9oIqdInPmSfXjhyntEz933d2OsoK4sfDYAKeYn++3H333RfFt4zLulKwPYcVsgl7rbksgBvb6bMu0y14cnFxeja9PP1wPj2bE2wqJ42u2eSWObAluitZN6B8CgLfL7sMlFpA6XcCVI1dVqGtjQYlP2EbTEfONrjrMtxUyljwKTMHDn3aNYXTnmr3XwyoIhROrjHDwrUowGCU9ECIeMjjAc9TEQOF1W1AYPbNEJ86lJ8Z7UBqKuOxNBWiV4z4MOYFijFPOYw8Xktdqj3hw7tvt5VXxeHG5Wbj9chvqLDPtNtRQ0XEoyRN+uM8Ggx5ggkR8G8Lqdy+YL6dbypLWpGCbbYZdV4aS+IrFjSxWLcS3LKZUc0qrOYP8Mw0tsBLFOFIO+m2lElIDbqQJHHnWfSceUYLa2gA4TTDcoXaBfjafJxZpMKcTXq77mcuU76mDIQeE5mWpcUS3H47fzSWtBSyJfmq0fup977mvCTku0OqJM6uwbqHU6KN5WhPtmECL6W9N1bUPSL/xzveLe/dTxE3X/h7b5i2hcdxyDLYORdFBDGHPBmKOOZRPMrhydh5ZhrtSIR/xM4rqI6d/HvNcdC7NUc6jvMBFv0E0lE+SKOhSIb/zfFLLDsZKPpT/tAcT4nzOy1d3cmM4n+fqYOvD2zYCumK4xemcXUFBS5AY+BQtSkkhjgaBWjuew5r659vJH0FbctXoJpwbaBbDws1SASZK/zJ+D25O7dRxpKxCQAA&quot;"/>
    <we:property name="bookmark" value="&quot;H4sIAAAAAAAAA+1VTY/TMBD9K5VPIEWo+U57W0KRuKAVAS6rHib2OOuVa0eOU1qq/ncmSZeluwjEYWEF3OyZ8Zs3b57kAxOqazXs38IG2ZK9MUJxENbNQhYwMwXFvAjrXOIihpSH2TznhaCsbb2ypmPLA/PgGvQfVdeDHpAoeLUOGGh9Cc1wk6A7DFiLrrMGtPqMUzGlvOvxGDDctdo6GCArDx4H2C2V050ohC9i6gjcqy1WyP0UBYjTfA5SZonIYlEXMgMq66aCkdl3SwbosX1pjQdlqM0QKwop5zwVSSY4yoUoBKRDvFOm0SfCd2/f79tBHI87X9vdoEd9Q40HpOORBuKRiPIiDxd1FCcix5wIDK+l0v7UsN6vdq0jrUjBCa2kyRvraAeajZo47CYJDqy0ut+Mp9VZvLK94/gO5ZgyXvk9IUllwHBFEs+eRc/ZwOjSWVrAmK2w2aDxY/jafiodUmPBlvNj8JXLhdgSAooHRC6axmED/nRdPRpLOko1kXzdm9PW5w85rynywyW1CstrcP58S3RxAt3L/biBV8rdGisK7pH/4xMf17fup4qbb/x9Msw0wuM4ZD3auZY8gkxAnScyy0SUpTU8GTuXtjeeRPhH7LyB9r6Tf6857vSezFEssjpGHuZQpHVcRInMk//m+CWWswo0/ZQ/NcdT4vzBKN/NKqvF32fq0ddnX/oXPw2uJSwJAAA=&quot;"/>
    <we:property name="datasetId" value="&quot;e6737e66-d111-4a45-b0af-2f698022d7f3&quot;"/>
    <we:property name="embedUrl" value="&quot;/reportEmbed?reportId=c963a58b-78f1-48a4-a286-ae72753bf751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0F863F8-D845-4032-B406-87268297107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963a58b-78f1-48a4-a286-ae72753bf751/9591d7eaa4d982ca0d67?bookmarkGuid=d2de67fa-051c-449d-82f2-ab6fe34cc348&amp;bookmarkUsage=1&amp;ctid=6f9e3b1e-1809-444a-81d3-82d40a928812&amp;fromEntryPoint=export&quot;"/>
    <we:property name="reportState" value="&quot;CONNECTED&quot;"/>
    <we:property name="artifactViewState" value="&quot;live&quot;"/>
    <we:property name="reportEmbeddedTime" value="&quot;2024-10-15T21:12:59.816Z&quot;"/>
    <we:property name="creatorSessionId" value="&quot;af1bfe39-1aab-4826-a886-ff8a0c05cdbd&quot;"/>
    <we:property name="creatorUserId" value="&quot;100320024895C5F9&quot;"/>
    <we:property name="creatorTenantId" value="&quot;6f9e3b1e-1809-444a-81d3-82d40a928812&quot;"/>
    <we:property name="pageDisplayName" value="&quot;Página 2&quot;"/>
    <we:property name="pageName" value="&quot;9591d7eaa4d982ca0d67&quot;"/>
    <we:property name="reportName" value="&quot;Analise_dataset_kaggle_diabetes&quot;"/>
    <we:property name="isVisualContainerHeaderHidden" value="false"/>
    <we:property name="isFiltersActionButtonVisible" value="true"/>
    <we:property name="initialStateBookmark" value="&quot;H4sIAAAAAAAAA9VWXU/bMBT9K5OfqylJkyblrS3dhBhQAeJlqqYb+zYYuXbkOKwd6n/fdVw2QNtAE1tLXmIf39wvn2PnjgnZ1ArWp7BEdsCOtJAchLHvYtZjOoDjs7Pjk9H58ZfT0cmUYFM7aXTDDu6YA1uhu5JNC8q7IPDzvMdAqRlUfrYA1WCP1Wgbo0HJbxiMacnZFjc9hqtaGQve5YUDh97tLZnTnGLH7/sUEbiTt3iB3AV0mA1jkSNAKoZFwiESg5zMmmDQZfZLE++6Cz8x2oHUFMZjEeaxKNMoy+IEkyQHjFOPL6RyW5NyPV3Vlqqjmte178pI3ILmKFhXgsUmZHzHJka1y240fYRfmNZyPMdFt6SddGtyIySU6KhVG+rFzBrqVIePKuyga/N1YpH6IthBtOk9H35UVRYrcNvp9B/k9lG13DQhvw+t3u7KYF/THStjxMx/3to3k/SRblol9fPpzglppK7UVlk/SX4ZquCqbYjGKEJik2uwzqu4vCG5eHKTA2MF2vG64/ehtPdCS3pPatgluTbz+4OArG8eSH1CraiMDdm/pvrmGw8PojyFQbQo4kGRpn2MCyh2fToQmytNAeR2aR8ZfLjFZygkBcMfm/lGFDg+OXoF9ZGGcfJEgWZZmn2X4ct373/q8jHvgz6jMoEsLrngfaRLPE6KKNm1Pvf59j5rHTfLpwds9hfcBrLddx7/ttpdXScpDugeKRaIeZnlWTTkeeyd/LHTDleuNKvHfe6ehwhbIv2O+4FpXVMDxxlo7OqoQzJeN7RMnAMt/C53Y+vfnySpJYS+AtV2UekPnXUxKBlZKnyhfSh18x0lYdplXQwAAA==&quot;"/>
    <we:property name="bookmark" value="&quot;H4sIAAAAAAAAA9VVTY/aMBD9K5XPqEpCvuAGLK04tEWl6mXFYWIPWa+MjRyHQhH/veMk2xa07VbVtrA5Jc+TmTfj9+wDE7LaKNi/hzWyIZtpITkIY1+FrMd0C/aTaMBXcRzySCQpFknRz2jVbJw0umLDA3NgS3SfZVWD8pkIvGUBZqEo4iBJwgijKAMMY7bsMVBqDqWPWYGqsMc2aCujQcmv2KagJWdrPPYY7jbKWPCFFg4c+mJbCqdvIha+7hMP4E5ucYHcteggGYQiQ4BYDPKIQyBST7dqAxq+j4b41E35idEOpKYyHnu0DcJXUrkupNhPdxtLPdMk9hs/spHYguYoWNOCxaplfGATo+p18zY9wRemthw/4qpZ0k66PaUREgp0NKojzWJuDU2qwUclNtCd+TKxSHMRbBgce0+XH5WlxRJc9zn9B9zeqpqbquX3ptbdrqTXSnesjBFz/3ttXwzpma5qJfXTdJeEVFKXqnPWD5F/arvgqq5IxihaYpM7sM57u7gnu3hxUwJjBdrxvtH3jbQPRot6Zz1cUlzH5cNBQNH3P1l9QqMojW3ZP6f7lkcPp0EWQxqs8jDN47iPYQ75pU8HUnOpqYDslq5RwTcdPkchqRh+38wX4sDxu9kzuI88jJMzB5p1Ya7dhn++e//Tl6e6b/0ZFBEkYcEF7yNd4mGUB9Gl/XnNt/eH2nGzPj9gk7/QNlDstev4l91e6jqJMaV7JF8hZkWSJcGAZ6FP8ttJO9y5wuxO59w8Z8g3KEuFBe4LAAA=&quot;"/>
    <we:property name="datasetId" value="&quot;e6737e66-d111-4a45-b0af-2f698022d7f3&quot;"/>
    <we:property name="embedUrl" value="&quot;/reportEmbed?reportId=c963a58b-78f1-48a4-a286-ae72753bf751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VITOR HUGO SANTOS MAIA</cp:lastModifiedBy>
  <cp:revision>3</cp:revision>
  <dcterms:created xsi:type="dcterms:W3CDTF">2018-06-07T21:39:02Z</dcterms:created>
  <dcterms:modified xsi:type="dcterms:W3CDTF">2024-10-15T21:14:50Z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