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3764-5052-498F-8AE7-55A1222CCF34}" v="2" dt="2023-12-04T01:50:38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Maia" userId="56356ffe413ebd3b" providerId="LiveId" clId="{15483764-5052-498F-8AE7-55A1222CCF34}"/>
    <pc:docChg chg="undo custSel addSld delSld modSld modMainMaster">
      <pc:chgData name="Vitor Maia" userId="56356ffe413ebd3b" providerId="LiveId" clId="{15483764-5052-498F-8AE7-55A1222CCF34}" dt="2023-12-06T00:21:05.610" v="1093" actId="20577"/>
      <pc:docMkLst>
        <pc:docMk/>
      </pc:docMkLst>
      <pc:sldChg chg="addSp delSp modSp mod setBg delDesignElem">
        <pc:chgData name="Vitor Maia" userId="56356ffe413ebd3b" providerId="LiveId" clId="{15483764-5052-498F-8AE7-55A1222CCF34}" dt="2023-12-04T02:08:09.678" v="37"/>
        <pc:sldMkLst>
          <pc:docMk/>
          <pc:sldMk cId="3668480322" sldId="256"/>
        </pc:sldMkLst>
        <pc:spChg chg="mod">
          <ac:chgData name="Vitor Maia" userId="56356ffe413ebd3b" providerId="LiveId" clId="{15483764-5052-498F-8AE7-55A1222CCF34}" dt="2023-12-04T01:53:39.990" v="15"/>
          <ac:spMkLst>
            <pc:docMk/>
            <pc:sldMk cId="3668480322" sldId="256"/>
            <ac:spMk id="4" creationId="{4CADA24C-97BA-90C1-F259-C472B51FFEBB}"/>
          </ac:spMkLst>
        </pc:spChg>
        <pc:spChg chg="add del">
          <ac:chgData name="Vitor Maia" userId="56356ffe413ebd3b" providerId="LiveId" clId="{15483764-5052-498F-8AE7-55A1222CCF34}" dt="2023-12-04T01:52:25.685" v="10"/>
          <ac:spMkLst>
            <pc:docMk/>
            <pc:sldMk cId="3668480322" sldId="256"/>
            <ac:spMk id="12" creationId="{1EA5387D-64D8-4D6C-B109-FF4E81DF609A}"/>
          </ac:spMkLst>
        </pc:spChg>
        <pc:picChg chg="mod">
          <ac:chgData name="Vitor Maia" userId="56356ffe413ebd3b" providerId="LiveId" clId="{15483764-5052-498F-8AE7-55A1222CCF34}" dt="2023-12-04T02:03:45.784" v="25" actId="1076"/>
          <ac:picMkLst>
            <pc:docMk/>
            <pc:sldMk cId="3668480322" sldId="256"/>
            <ac:picMk id="7" creationId="{02492061-FB42-9119-2E20-E853213F5B69}"/>
          </ac:picMkLst>
        </pc:picChg>
      </pc:sldChg>
      <pc:sldChg chg="addSp delSp modSp new mod modTransition setBg setClrOvrMap delDesignElem">
        <pc:chgData name="Vitor Maia" userId="56356ffe413ebd3b" providerId="LiveId" clId="{15483764-5052-498F-8AE7-55A1222CCF34}" dt="2023-12-04T02:33:12.034" v="524" actId="20577"/>
        <pc:sldMkLst>
          <pc:docMk/>
          <pc:sldMk cId="284533094" sldId="257"/>
        </pc:sldMkLst>
        <pc:spChg chg="mod">
          <ac:chgData name="Vitor Maia" userId="56356ffe413ebd3b" providerId="LiveId" clId="{15483764-5052-498F-8AE7-55A1222CCF34}" dt="2023-12-04T02:18:05.628" v="111" actId="27636"/>
          <ac:spMkLst>
            <pc:docMk/>
            <pc:sldMk cId="284533094" sldId="257"/>
            <ac:spMk id="2" creationId="{26C1F114-90DC-4880-EE2F-E3E7676D8F85}"/>
          </ac:spMkLst>
        </pc:spChg>
        <pc:spChg chg="del mod">
          <ac:chgData name="Vitor Maia" userId="56356ffe413ebd3b" providerId="LiveId" clId="{15483764-5052-498F-8AE7-55A1222CCF34}" dt="2023-12-04T02:13:35.993" v="50" actId="931"/>
          <ac:spMkLst>
            <pc:docMk/>
            <pc:sldMk cId="284533094" sldId="257"/>
            <ac:spMk id="3" creationId="{A4FB8ECB-1233-35AA-7EFA-7BA8C6468506}"/>
          </ac:spMkLst>
        </pc:spChg>
        <pc:spChg chg="add del">
          <ac:chgData name="Vitor Maia" userId="56356ffe413ebd3b" providerId="LiveId" clId="{15483764-5052-498F-8AE7-55A1222CCF34}" dt="2023-12-04T02:13:48.209" v="51" actId="26606"/>
          <ac:spMkLst>
            <pc:docMk/>
            <pc:sldMk cId="284533094" sldId="257"/>
            <ac:spMk id="8" creationId="{8B996A54-0CDD-4A46-B3D2-02F43219A757}"/>
          </ac:spMkLst>
        </pc:spChg>
        <pc:spChg chg="add del">
          <ac:chgData name="Vitor Maia" userId="56356ffe413ebd3b" providerId="LiveId" clId="{15483764-5052-498F-8AE7-55A1222CCF34}" dt="2023-12-04T02:13:48.209" v="51" actId="26606"/>
          <ac:spMkLst>
            <pc:docMk/>
            <pc:sldMk cId="284533094" sldId="257"/>
            <ac:spMk id="10" creationId="{06F0BB8C-8C08-44AD-9EBB-B43BE66A5B36}"/>
          </ac:spMkLst>
        </pc:spChg>
        <pc:spChg chg="add mod">
          <ac:chgData name="Vitor Maia" userId="56356ffe413ebd3b" providerId="LiveId" clId="{15483764-5052-498F-8AE7-55A1222CCF34}" dt="2023-12-04T02:33:12.034" v="524" actId="20577"/>
          <ac:spMkLst>
            <pc:docMk/>
            <pc:sldMk cId="284533094" sldId="257"/>
            <ac:spMk id="14" creationId="{65090180-4396-6C64-00A9-27806D014DA6}"/>
          </ac:spMkLst>
        </pc:spChg>
        <pc:spChg chg="add">
          <ac:chgData name="Vitor Maia" userId="56356ffe413ebd3b" providerId="LiveId" clId="{15483764-5052-498F-8AE7-55A1222CCF34}" dt="2023-12-04T02:15:18.244" v="57" actId="26606"/>
          <ac:spMkLst>
            <pc:docMk/>
            <pc:sldMk cId="284533094" sldId="257"/>
            <ac:spMk id="19" creationId="{3ECBE1F1-D69B-4AFA-ABD5-8E41720EF6DE}"/>
          </ac:spMkLst>
        </pc:spChg>
        <pc:spChg chg="add">
          <ac:chgData name="Vitor Maia" userId="56356ffe413ebd3b" providerId="LiveId" clId="{15483764-5052-498F-8AE7-55A1222CCF34}" dt="2023-12-04T02:15:18.244" v="57" actId="26606"/>
          <ac:spMkLst>
            <pc:docMk/>
            <pc:sldMk cId="284533094" sldId="257"/>
            <ac:spMk id="21" creationId="{603A6265-E10C-4B85-9C20-E75FCAF9CC63}"/>
          </ac:spMkLst>
        </pc:spChg>
        <pc:picChg chg="add mod ord">
          <ac:chgData name="Vitor Maia" userId="56356ffe413ebd3b" providerId="LiveId" clId="{15483764-5052-498F-8AE7-55A1222CCF34}" dt="2023-12-04T02:15:18.244" v="57" actId="26606"/>
          <ac:picMkLst>
            <pc:docMk/>
            <pc:sldMk cId="284533094" sldId="257"/>
            <ac:picMk id="5" creationId="{8727B6F3-87C3-6374-C2A0-1FA5AD6BDA1B}"/>
          </ac:picMkLst>
        </pc:picChg>
        <pc:cxnChg chg="add del">
          <ac:chgData name="Vitor Maia" userId="56356ffe413ebd3b" providerId="LiveId" clId="{15483764-5052-498F-8AE7-55A1222CCF34}" dt="2023-12-04T02:14:33.085" v="56"/>
          <ac:cxnSpMkLst>
            <pc:docMk/>
            <pc:sldMk cId="284533094" sldId="257"/>
            <ac:cxnSpMk id="17" creationId="{3D1A74F5-4F0A-48DF-9897-2F294ADDFCDD}"/>
          </ac:cxnSpMkLst>
        </pc:cxnChg>
      </pc:sldChg>
      <pc:sldChg chg="modSp new del">
        <pc:chgData name="Vitor Maia" userId="56356ffe413ebd3b" providerId="LiveId" clId="{15483764-5052-498F-8AE7-55A1222CCF34}" dt="2023-12-04T01:56:32.024" v="20" actId="2696"/>
        <pc:sldMkLst>
          <pc:docMk/>
          <pc:sldMk cId="372375838" sldId="257"/>
        </pc:sldMkLst>
        <pc:spChg chg="mod">
          <ac:chgData name="Vitor Maia" userId="56356ffe413ebd3b" providerId="LiveId" clId="{15483764-5052-498F-8AE7-55A1222CCF34}" dt="2023-12-04T01:54:57.191" v="19"/>
          <ac:spMkLst>
            <pc:docMk/>
            <pc:sldMk cId="372375838" sldId="257"/>
            <ac:spMk id="2" creationId="{5F0DFE86-D83E-480F-8466-3BB80696E3BD}"/>
          </ac:spMkLst>
        </pc:spChg>
        <pc:spChg chg="mod">
          <ac:chgData name="Vitor Maia" userId="56356ffe413ebd3b" providerId="LiveId" clId="{15483764-5052-498F-8AE7-55A1222CCF34}" dt="2023-12-04T01:54:57.191" v="19"/>
          <ac:spMkLst>
            <pc:docMk/>
            <pc:sldMk cId="372375838" sldId="257"/>
            <ac:spMk id="3" creationId="{03F33019-4B58-FF98-F63A-73F8C34136FB}"/>
          </ac:spMkLst>
        </pc:spChg>
      </pc:sldChg>
      <pc:sldChg chg="addSp delSp modSp add del mod delDesignElem">
        <pc:chgData name="Vitor Maia" userId="56356ffe413ebd3b" providerId="LiveId" clId="{15483764-5052-498F-8AE7-55A1222CCF34}" dt="2023-12-04T01:54:17.922" v="16" actId="2696"/>
        <pc:sldMkLst>
          <pc:docMk/>
          <pc:sldMk cId="2201628942" sldId="257"/>
        </pc:sldMkLst>
        <pc:spChg chg="mod">
          <ac:chgData name="Vitor Maia" userId="56356ffe413ebd3b" providerId="LiveId" clId="{15483764-5052-498F-8AE7-55A1222CCF34}" dt="2023-12-04T01:53:39.990" v="15"/>
          <ac:spMkLst>
            <pc:docMk/>
            <pc:sldMk cId="2201628942" sldId="257"/>
            <ac:spMk id="4" creationId="{4CADA24C-97BA-90C1-F259-C472B51FFEBB}"/>
          </ac:spMkLst>
        </pc:spChg>
        <pc:spChg chg="add del">
          <ac:chgData name="Vitor Maia" userId="56356ffe413ebd3b" providerId="LiveId" clId="{15483764-5052-498F-8AE7-55A1222CCF34}" dt="2023-12-04T01:52:25.685" v="10"/>
          <ac:spMkLst>
            <pc:docMk/>
            <pc:sldMk cId="2201628942" sldId="257"/>
            <ac:spMk id="12" creationId="{1EA5387D-64D8-4D6C-B109-FF4E81DF609A}"/>
          </ac:spMkLst>
        </pc:spChg>
        <pc:picChg chg="mod">
          <ac:chgData name="Vitor Maia" userId="56356ffe413ebd3b" providerId="LiveId" clId="{15483764-5052-498F-8AE7-55A1222CCF34}" dt="2023-12-04T01:53:09.862" v="11" actId="14100"/>
          <ac:picMkLst>
            <pc:docMk/>
            <pc:sldMk cId="2201628942" sldId="257"/>
            <ac:picMk id="7" creationId="{02492061-FB42-9119-2E20-E853213F5B69}"/>
          </ac:picMkLst>
        </pc:picChg>
      </pc:sldChg>
      <pc:sldChg chg="modSp add mod">
        <pc:chgData name="Vitor Maia" userId="56356ffe413ebd3b" providerId="LiveId" clId="{15483764-5052-498F-8AE7-55A1222CCF34}" dt="2023-12-04T02:50:19.528" v="1007" actId="108"/>
        <pc:sldMkLst>
          <pc:docMk/>
          <pc:sldMk cId="4101992472" sldId="258"/>
        </pc:sldMkLst>
        <pc:spChg chg="mod">
          <ac:chgData name="Vitor Maia" userId="56356ffe413ebd3b" providerId="LiveId" clId="{15483764-5052-498F-8AE7-55A1222CCF34}" dt="2023-12-04T02:50:19.528" v="1007" actId="108"/>
          <ac:spMkLst>
            <pc:docMk/>
            <pc:sldMk cId="4101992472" sldId="258"/>
            <ac:spMk id="2" creationId="{26C1F114-90DC-4880-EE2F-E3E7676D8F85}"/>
          </ac:spMkLst>
        </pc:spChg>
        <pc:spChg chg="mod">
          <ac:chgData name="Vitor Maia" userId="56356ffe413ebd3b" providerId="LiveId" clId="{15483764-5052-498F-8AE7-55A1222CCF34}" dt="2023-12-04T02:49:55.078" v="1006" actId="108"/>
          <ac:spMkLst>
            <pc:docMk/>
            <pc:sldMk cId="4101992472" sldId="258"/>
            <ac:spMk id="14" creationId="{65090180-4396-6C64-00A9-27806D014DA6}"/>
          </ac:spMkLst>
        </pc:spChg>
      </pc:sldChg>
      <pc:sldChg chg="new del">
        <pc:chgData name="Vitor Maia" userId="56356ffe413ebd3b" providerId="LiveId" clId="{15483764-5052-498F-8AE7-55A1222CCF34}" dt="2023-12-04T02:51:30.690" v="1009" actId="2696"/>
        <pc:sldMkLst>
          <pc:docMk/>
          <pc:sldMk cId="1589727092" sldId="259"/>
        </pc:sldMkLst>
      </pc:sldChg>
      <pc:sldChg chg="modSp add mod">
        <pc:chgData name="Vitor Maia" userId="56356ffe413ebd3b" providerId="LiveId" clId="{15483764-5052-498F-8AE7-55A1222CCF34}" dt="2023-12-06T00:21:05.610" v="1093" actId="20577"/>
        <pc:sldMkLst>
          <pc:docMk/>
          <pc:sldMk cId="2218381425" sldId="259"/>
        </pc:sldMkLst>
        <pc:spChg chg="mod">
          <ac:chgData name="Vitor Maia" userId="56356ffe413ebd3b" providerId="LiveId" clId="{15483764-5052-498F-8AE7-55A1222CCF34}" dt="2023-12-04T02:52:59.024" v="1052" actId="255"/>
          <ac:spMkLst>
            <pc:docMk/>
            <pc:sldMk cId="2218381425" sldId="259"/>
            <ac:spMk id="2" creationId="{26C1F114-90DC-4880-EE2F-E3E7676D8F85}"/>
          </ac:spMkLst>
        </pc:spChg>
        <pc:spChg chg="mod">
          <ac:chgData name="Vitor Maia" userId="56356ffe413ebd3b" providerId="LiveId" clId="{15483764-5052-498F-8AE7-55A1222CCF34}" dt="2023-12-06T00:21:05.610" v="1093" actId="20577"/>
          <ac:spMkLst>
            <pc:docMk/>
            <pc:sldMk cId="2218381425" sldId="259"/>
            <ac:spMk id="14" creationId="{65090180-4396-6C64-00A9-27806D014DA6}"/>
          </ac:spMkLst>
        </pc:spChg>
      </pc:sldChg>
      <pc:sldMasterChg chg="setBg modSldLayout">
        <pc:chgData name="Vitor Maia" userId="56356ffe413ebd3b" providerId="LiveId" clId="{15483764-5052-498F-8AE7-55A1222CCF34}" dt="2023-12-04T02:08:09.678" v="37"/>
        <pc:sldMasterMkLst>
          <pc:docMk/>
          <pc:sldMasterMk cId="1861025372" sldId="2147483810"/>
        </pc:sldMasterMkLst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4052834736" sldId="2147483811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4244825356" sldId="2147483812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1598536509" sldId="2147483813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3910075039" sldId="2147483814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998705464" sldId="2147483815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4191159013" sldId="2147483816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795125912" sldId="2147483817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2504992642" sldId="2147483818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2606168608" sldId="2147483819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1224347340" sldId="2147483820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3575451203" sldId="2147483821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2924129866" sldId="2147483822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118699679" sldId="2147483823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1742585629" sldId="2147483824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3075288735" sldId="2147483825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1668134046" sldId="2147483826"/>
          </pc:sldLayoutMkLst>
        </pc:sldLayoutChg>
        <pc:sldLayoutChg chg="setBg">
          <pc:chgData name="Vitor Maia" userId="56356ffe413ebd3b" providerId="LiveId" clId="{15483764-5052-498F-8AE7-55A1222CCF34}" dt="2023-12-04T02:08:09.678" v="37"/>
          <pc:sldLayoutMkLst>
            <pc:docMk/>
            <pc:sldMasterMk cId="1861025372" sldId="2147483810"/>
            <pc:sldLayoutMk cId="3810215104" sldId="21474838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A11E2-7989-545F-8748-FE92E34BE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FB003-1C8A-51F0-6CA8-300687C7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B234F-5C7D-EC58-1D86-4419804C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381D3-3341-F721-7EA7-9B43AD7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3FAAD-C214-BB48-3DA6-B02D5047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2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0F079-1FE8-708B-F5BE-74F9D26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4443EC-A69F-CCAA-2AFB-78B9D19D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A509B-7755-C5E6-E25B-E63277D1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DF57F-B6C2-D372-D5C3-465BAE09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B4489-DC8E-EBAA-3497-4F13144A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02A13E-6459-E288-CDA2-F02941B7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93D587-DF5B-8621-F885-35B9FC5FA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8DA99-BC40-B494-C278-32C0D33A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642CA-A1B0-CE85-9B81-69EFF5E5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80B64-A310-1C96-AB31-A951BE35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3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D128A-58A7-8443-0374-0BBBC36A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05863-7DDF-D668-B709-6BF9BB68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BC808-7FE0-0917-9AC7-2AD47E6E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2DF56-FECF-72A3-5830-90C1DBAB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07BBD-D451-6A95-8FD7-74DA629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8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8295-C3E3-F6AC-E4CB-2EDEFB9E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93CF8-F89D-42AE-3268-FF50530F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B0839-F9C9-D305-08E2-0B795F6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FC239-F9E4-1F13-6FF3-FE88F3F7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CE63D-D14A-478E-4D60-34CF7C9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5A88-944E-2378-DFD5-2566B9D0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08F8-49D8-3DEF-EB82-FA2BF10CB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25463-565B-8757-FA05-BBC770A9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90E46-18A9-B88F-E33A-0694B11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5C29B6-5315-013F-1F5B-9BE8003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CB9BE-B46A-CE7E-FCFD-73AF8772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27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A220-AE40-87CB-111F-824191BB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1E0AC-5B10-898F-B54B-5AA7BD73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3AAE4-7474-082A-C3F3-F564BCD2F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C52F1E-F2A6-3945-9CBB-FBEB69F3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A90136-3370-FFC1-2DA8-C7ADFCB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BD32E0-2480-2DFB-902E-23F5517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7067D0-6ACF-CEEA-F44D-86469EA7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B58272-8F2A-8D6E-D57A-F08A270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D770A-2E57-896C-90E5-8CED551C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7C96A3-C78F-3B7E-EACA-D4560D1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8CC0F-E6B8-0E22-015E-4A9753B7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DED0EB-D0DF-772F-BD95-A27489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30507B-2FB8-2FD9-3975-5C8F5BBE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BB94B6-BA19-80A8-04A4-04A8955B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16265-069E-831B-F00B-B4AC41C6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A3691-D466-C3A7-2B2D-779D320B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49461-7A45-2D86-7A31-51D1BCCA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F9E198-0F92-900E-6841-8EB628F7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3AF55E-9900-40E3-1C8A-FE2955DB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C76A7E-E554-592C-0F07-60300BB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C3D175-C21F-3AC7-014B-D56C07E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9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02DB-D66F-B6DF-81F7-432A77DD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A361EB-D08E-BFD0-189D-5C2B85726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5AD72-4C25-4457-2261-B07A1BD1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A35448-7946-E032-1003-08D144C9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2187E-3A0E-D119-0858-88F097EC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7C7C6A-67B8-6A4A-4E30-55380D8D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7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57FC28-E6D2-E538-48D3-5D28E6E8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ACF1C-0E79-8B5C-78C5-4D29C4CA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3D081-6CBA-47B4-23F5-5111B57A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ED02-7740-4623-A27A-E07E68238BE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26CCC-D9AD-DAA3-6597-A60BA0239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A8ED4-D9BA-1CB1-6115-2B3EF0AA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1F62-6426-4F91-A6FF-303CCB62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2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to inclinada de caneta em um gráfico">
            <a:extLst>
              <a:ext uri="{FF2B5EF4-FFF2-40B4-BE49-F238E27FC236}">
                <a16:creationId xmlns:a16="http://schemas.microsoft.com/office/drawing/2014/main" id="{02492061-FB42-9119-2E20-E853213F5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600" b="71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CADA24C-97BA-90C1-F259-C472B51F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4" y="764373"/>
            <a:ext cx="10675776" cy="79087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Centro Universitário Senac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6074D1-3C2E-BD91-F47B-1D97D05F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48065"/>
            <a:ext cx="10820400" cy="79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Ferramenta Análise de Dados de Negócios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CD56AFBA-143F-D1F9-FE07-6CF3C7679790}"/>
              </a:ext>
            </a:extLst>
          </p:cNvPr>
          <p:cNvSpPr txBox="1">
            <a:spLocks/>
          </p:cNvSpPr>
          <p:nvPr/>
        </p:nvSpPr>
        <p:spPr>
          <a:xfrm>
            <a:off x="485192" y="5179993"/>
            <a:ext cx="2500604" cy="91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Vitor Maia</a:t>
            </a:r>
          </a:p>
          <a:p>
            <a:r>
              <a:rPr lang="pt-BR" dirty="0"/>
              <a:t>Fellipe Nobre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26D1D760-2B64-E026-004D-70542600A01F}"/>
              </a:ext>
            </a:extLst>
          </p:cNvPr>
          <p:cNvSpPr txBox="1">
            <a:spLocks/>
          </p:cNvSpPr>
          <p:nvPr/>
        </p:nvSpPr>
        <p:spPr>
          <a:xfrm>
            <a:off x="6817567" y="5299788"/>
            <a:ext cx="4688633" cy="47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Prof. Me. Carlos Veríssimo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48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to inclinada de caneta em um gráfico">
            <a:extLst>
              <a:ext uri="{FF2B5EF4-FFF2-40B4-BE49-F238E27FC236}">
                <a16:creationId xmlns:a16="http://schemas.microsoft.com/office/drawing/2014/main" id="{8727B6F3-87C3-6374-C2A0-1FA5AD6B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r="4207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1F114-90DC-4880-EE2F-E3E7676D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6"/>
            <a:ext cx="5464968" cy="95639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Necessidade de Negócio que o Sistema Trata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090180-4396-6C64-00A9-27806D0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Tomada de Decisão Informada</a:t>
            </a:r>
          </a:p>
          <a:p>
            <a:r>
              <a:rPr lang="pt-BR" sz="2000" dirty="0"/>
              <a:t>Identificação de Tendências e Padrões</a:t>
            </a:r>
          </a:p>
          <a:p>
            <a:r>
              <a:rPr lang="pt-BR" sz="2000" dirty="0"/>
              <a:t>Otimização de Processos</a:t>
            </a:r>
          </a:p>
          <a:p>
            <a:r>
              <a:rPr lang="pt-BR" sz="2000" dirty="0"/>
              <a:t>Entendimento do Cliente</a:t>
            </a:r>
          </a:p>
          <a:p>
            <a:r>
              <a:rPr lang="pt-BR" sz="2000" dirty="0"/>
              <a:t>Detecção de Fraudes e Anomalias</a:t>
            </a:r>
          </a:p>
          <a:p>
            <a:r>
              <a:rPr lang="pt-BR" sz="2000" dirty="0"/>
              <a:t>Gestão de Desempenho</a:t>
            </a:r>
          </a:p>
          <a:p>
            <a:r>
              <a:rPr lang="pt-BR" sz="2000" dirty="0"/>
              <a:t>Previsão e Planejamento</a:t>
            </a:r>
          </a:p>
          <a:p>
            <a:r>
              <a:rPr lang="pt-BR" sz="2000" dirty="0"/>
              <a:t>Compliance e Governança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45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to inclinada de caneta em um gráfico">
            <a:extLst>
              <a:ext uri="{FF2B5EF4-FFF2-40B4-BE49-F238E27FC236}">
                <a16:creationId xmlns:a16="http://schemas.microsoft.com/office/drawing/2014/main" id="{8727B6F3-87C3-6374-C2A0-1FA5AD6B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r="4207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1F114-90DC-4880-EE2F-E3E7676D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6"/>
            <a:ext cx="5464968" cy="95639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pt-BR" sz="360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uncionalidades</a:t>
            </a:r>
            <a:r>
              <a:rPr lang="pt-BR" sz="3600" i="0" u="none" strike="noStrike" baseline="0" dirty="0">
                <a:latin typeface="CMR12"/>
              </a:rPr>
              <a:t> </a:t>
            </a:r>
            <a:r>
              <a:rPr lang="pt-B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 Sistema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090180-4396-6C64-00A9-27806D0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r>
              <a:rPr lang="pt-BR" b="1" dirty="0">
                <a:latin typeface="Söhne"/>
              </a:rPr>
              <a:t>Login</a:t>
            </a:r>
          </a:p>
          <a:p>
            <a:r>
              <a:rPr lang="pt-BR" b="1" dirty="0">
                <a:latin typeface="Söhne"/>
              </a:rPr>
              <a:t>Cadastro</a:t>
            </a:r>
          </a:p>
          <a:p>
            <a:r>
              <a:rPr lang="pt-BR" b="1" i="0" dirty="0">
                <a:effectLst/>
                <a:latin typeface="Söhne"/>
              </a:rPr>
              <a:t>Painel de Controle</a:t>
            </a:r>
          </a:p>
          <a:p>
            <a:r>
              <a:rPr lang="pt-BR" b="1" i="0" dirty="0">
                <a:effectLst/>
                <a:latin typeface="Söhne"/>
              </a:rPr>
              <a:t>Criação e Edição de Análises</a:t>
            </a:r>
          </a:p>
          <a:p>
            <a:r>
              <a:rPr lang="pt-BR" b="1" i="0" dirty="0">
                <a:effectLst/>
                <a:latin typeface="Söhne"/>
              </a:rPr>
              <a:t>Exploração de Dados</a:t>
            </a: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b="1" i="0" dirty="0">
                <a:effectLst/>
                <a:latin typeface="Söhne"/>
              </a:rPr>
              <a:t>Configurações</a:t>
            </a:r>
          </a:p>
          <a:p>
            <a:r>
              <a:rPr lang="pt-BR" b="1" i="0" dirty="0">
                <a:effectLst/>
                <a:latin typeface="Söhne"/>
              </a:rPr>
              <a:t>Ajuda e Suporte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019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to inclinada de caneta em um gráfico">
            <a:extLst>
              <a:ext uri="{FF2B5EF4-FFF2-40B4-BE49-F238E27FC236}">
                <a16:creationId xmlns:a16="http://schemas.microsoft.com/office/drawing/2014/main" id="{8727B6F3-87C3-6374-C2A0-1FA5AD6B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r="4207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1F114-90DC-4880-EE2F-E3E7676D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6"/>
            <a:ext cx="5464968" cy="95639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pt-BR" sz="36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lementos </a:t>
            </a:r>
            <a:r>
              <a:rPr lang="pt-B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pt-BR" sz="36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écnicos que Foram </a:t>
            </a:r>
            <a:r>
              <a:rPr lang="pt-B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pt-BR" sz="3600" b="0" i="0" u="none" strike="noStrike" baseline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mplementados</a:t>
            </a:r>
            <a:endParaRPr lang="pt-BR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090180-4396-6C64-00A9-27806D0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/>
              <a:t>Objeto dado</a:t>
            </a:r>
          </a:p>
          <a:p>
            <a:pPr marL="0" indent="0">
              <a:buNone/>
            </a:pPr>
            <a:r>
              <a:rPr lang="pt-BR" sz="2000" dirty="0"/>
              <a:t>Objeto </a:t>
            </a:r>
            <a:r>
              <a:rPr lang="pt-BR" sz="2000" dirty="0" err="1"/>
              <a:t>config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Canvas </a:t>
            </a:r>
            <a:r>
              <a:rPr lang="pt-BR" sz="2000" dirty="0" err="1"/>
              <a:t>html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Biblioteca chart.js</a:t>
            </a:r>
          </a:p>
          <a:p>
            <a:pPr marL="0" indent="0">
              <a:buNone/>
            </a:pPr>
            <a:r>
              <a:rPr lang="pt-BR" sz="2000" dirty="0" err="1"/>
              <a:t>Window.onload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DomContentLoaded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dirty="0"/>
              <a:t>Gráfico de barras</a:t>
            </a:r>
          </a:p>
          <a:p>
            <a:pPr marL="0" indent="0">
              <a:buNone/>
            </a:pPr>
            <a:r>
              <a:rPr lang="pt-BR" sz="2000" dirty="0"/>
              <a:t>Gráfico circular</a:t>
            </a:r>
          </a:p>
          <a:p>
            <a:pPr marL="0" indent="0">
              <a:buNone/>
            </a:pPr>
            <a:r>
              <a:rPr lang="pt-BR" sz="2000" dirty="0"/>
              <a:t>For</a:t>
            </a:r>
          </a:p>
          <a:p>
            <a:pPr marL="0" indent="0">
              <a:buNone/>
            </a:pPr>
            <a:r>
              <a:rPr lang="pt-BR" sz="2000" dirty="0" err="1"/>
              <a:t>Arrays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381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101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CMR12</vt:lpstr>
      <vt:lpstr>Söhne</vt:lpstr>
      <vt:lpstr>Tema do Office</vt:lpstr>
      <vt:lpstr>Centro Universitário Senac</vt:lpstr>
      <vt:lpstr>Necessidade de Negócio que o Sistema Trata</vt:lpstr>
      <vt:lpstr>Funcionalidades do Sistema</vt:lpstr>
      <vt:lpstr>Elementos Técnicos que Foram Implementados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Senac</dc:title>
  <dc:creator>Vitor Maia</dc:creator>
  <cp:lastModifiedBy>Vitor Maia</cp:lastModifiedBy>
  <cp:revision>1</cp:revision>
  <dcterms:created xsi:type="dcterms:W3CDTF">2023-12-03T22:11:57Z</dcterms:created>
  <dcterms:modified xsi:type="dcterms:W3CDTF">2023-12-06T00:21:16Z</dcterms:modified>
</cp:coreProperties>
</file>