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89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E491-7083-4D50-AC11-88432257C59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34B1B-4B35-4584-93A7-62D3E759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1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9FA65-DE72-46EC-34F6-8835EF918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809AE-581E-8581-B61D-58F976FC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36AB8-1B8E-10F4-C715-0583A0C7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81B6D-FC34-A62E-B05F-CCC90440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196A7-019D-1DC3-E533-4B72069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00325-5723-7A51-642E-126CF318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852328-E6CA-F6D4-C98D-71B00D88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3CD2E-A257-4D7D-EA48-79EEA898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8C002-6A8A-6DE9-1349-C814B093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2E06A-E62E-43C5-97CC-EC020C8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6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0E1D8-CF74-8A46-839D-939E97C09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465E18-15E8-9C20-5B43-364AB69C4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A4492-6EBF-6050-7899-2CF02F4D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54500-77D0-BDFB-06E6-E1029F3B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E565E-2D84-0FAE-A3C0-23378D62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9864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EC83-0FC1-790C-E32C-7DF981F8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1E45A-E0F8-6DF0-8D4C-5F6C2416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EB263-1146-F086-3F22-F6F41DF0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A777A-D9E6-BAA8-A085-59C7A8AC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6789B-8481-A9D0-5F00-269EF077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B559-36D4-CB80-2BEA-C6246558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78460-9B36-EBEC-1A25-41D64006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1AB7F-C5BA-0C9F-0E57-BECFBAD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4479F-8254-15AE-CB40-3FE658A7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D81B-411B-746D-3340-EEB75A9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ACC0B-7A9A-BB19-08EF-8D02F4D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95DA7-CA01-1EE4-7A27-8D4492E6F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B4192A-F5F1-EAD9-558E-18A24DD8A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5D9E5-69C9-383F-1991-B361A52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003E-6239-94AF-D9A7-F5F31F60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F7C83-ED81-A999-DF98-F3E73DF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31B6-F880-6C99-E2A8-EE2CB6B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93A92-E2E2-A4F7-D53F-0CDB28A0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2E9F6-E33D-5146-6CA8-28F037DF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A4AB63-716F-436B-10D5-5C77537E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9E038F-3A0A-B254-99A0-2A0CA4358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DD3C6D-F18D-DA0C-B8FC-DB0D59B5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BC004-E081-874B-AF4D-192E207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512D74-6D10-471F-CE27-D2829062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88761-EABE-9A22-2AE2-1DFDAFB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9976D3-8E74-8515-EC9F-3C546A9D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B55B9B-9EAB-9951-058F-6B38CE2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D8ABAD-35E6-FF99-C265-9BA30573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712C5B-31BA-960B-BDA7-C93FC0AE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D00B00-F2BD-07AD-A3B8-67CA42D5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B8239D-494D-4EB5-96B7-915EC21C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7335-59F9-4C13-5287-3B7D77FA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4B5F5-6E91-B440-C714-A16823D9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D5D5AA-D883-1177-61D6-367B2CBB4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6F108-7842-CD8C-D173-EA33B225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19D493-6CB5-2254-BA3A-62BD1C90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A4B4E0-2AC9-B6E7-ED85-79B3C17C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AFCA1-577C-01B4-278E-5D86DA0B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427CE-4F2D-AE0D-ABEC-C3B84424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B59BF3-5908-8286-830E-D11E4A70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BE580A-467E-8B27-CAE7-CE7E5BE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6C4700-C26E-49C4-60A0-30E4FBB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453B96-932B-3B0C-1180-D47460D2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80E6E5-15DE-6363-5560-85A38044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4C451-4738-7AEC-A59B-89192ECC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877E2-3B01-610B-6A32-1A5E10A78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2FEA-7F3F-419C-82E5-4A8FE486F75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CEBA9-AD37-C849-6D4E-FE5F79BBB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455EA-9AE9-768E-D9A9-76A035C3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5EB8-6BF9-45B1-A3DF-E95476FE6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9BEC77D-3569-3065-10D3-9A2ABB496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7279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E3D378-B0A9-D5F3-7D07-861E8EC7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Grupo 9</a:t>
            </a:r>
          </a:p>
        </p:txBody>
      </p:sp>
      <p:sp>
        <p:nvSpPr>
          <p:cNvPr id="61" name="Arc 5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C4C09-50A4-EC72-96D3-33F2EB1C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Jefferson Araujo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Lucas </a:t>
            </a:r>
            <a:r>
              <a:rPr lang="en-US" dirty="0" err="1">
                <a:solidFill>
                  <a:srgbClr val="FFFFFF"/>
                </a:solidFill>
              </a:rPr>
              <a:t>Bonfim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Lucas Xavier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Vitor Hugo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Samuel Bryan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Nathan </a:t>
            </a:r>
            <a:r>
              <a:rPr lang="en-US" dirty="0" err="1">
                <a:solidFill>
                  <a:srgbClr val="FFFFFF"/>
                </a:solidFill>
              </a:rPr>
              <a:t>Binho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pt-BR" sz="2800" b="0" i="0" dirty="0">
                <a:solidFill>
                  <a:srgbClr val="031B4E"/>
                </a:solidFill>
                <a:effectLst/>
                <a:latin typeface="Exo 2"/>
              </a:rPr>
              <a:t>Sprint Retrospectiva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 que deu certo?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que não foi como esperado?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que podemos tentar fazer depois?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B7C380-2276-E379-08FC-C844CBB77708}"/>
              </a:ext>
            </a:extLst>
          </p:cNvPr>
          <p:cNvSpPr txBox="1"/>
          <p:nvPr/>
        </p:nvSpPr>
        <p:spPr>
          <a:xfrm>
            <a:off x="485199" y="1819469"/>
            <a:ext cx="29204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Apresentação e cooperação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Todos os membros falaram muito bem  e souberam descrever e explicar sua parte de forma clara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Ajuda dos integrantes do grupo para a melhora e melhor entendimento de certas aulas e Task para a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Melhora da grupo em questão aos semáforos conseguimos retirar o semáforo vermelho do grupo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1EE4BD-2C63-AE92-1D27-4D748113B522}"/>
              </a:ext>
            </a:extLst>
          </p:cNvPr>
          <p:cNvSpPr txBox="1"/>
          <p:nvPr/>
        </p:nvSpPr>
        <p:spPr>
          <a:xfrm>
            <a:off x="485199" y="4320073"/>
            <a:ext cx="29204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Site e tela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Conseguir fazer a tela </a:t>
            </a:r>
            <a:r>
              <a:rPr lang="pt-BR" sz="1400" dirty="0" err="1"/>
              <a:t>java</a:t>
            </a:r>
            <a:r>
              <a:rPr lang="pt-BR" sz="1400" dirty="0"/>
              <a:t> e conseguir fazer a captura de dados e validações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Já apresentar a inovação e mostrar como ela funciona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30E896-D56A-63DB-A6D8-521918F7C3A4}"/>
              </a:ext>
            </a:extLst>
          </p:cNvPr>
          <p:cNvSpPr txBox="1"/>
          <p:nvPr/>
        </p:nvSpPr>
        <p:spPr>
          <a:xfrm flipH="1">
            <a:off x="4282030" y="2379306"/>
            <a:ext cx="329650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e tabelas do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Mal entendimento sobre as questões da dashboard e como os dados são apresentados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400" dirty="0"/>
              <a:t>Retirar algumas tabelas redundantes do banco </a:t>
            </a:r>
          </a:p>
          <a:p>
            <a:r>
              <a:rPr lang="pt-BR" sz="1400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CB5528-D425-C964-D745-5135742CE396}"/>
              </a:ext>
            </a:extLst>
          </p:cNvPr>
          <p:cNvSpPr txBox="1"/>
          <p:nvPr/>
        </p:nvSpPr>
        <p:spPr>
          <a:xfrm>
            <a:off x="8285584" y="2183363"/>
            <a:ext cx="2928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Alguns membros estão ficando só com parte de documentação então temos que ajudar esses membros com </a:t>
            </a:r>
            <a:r>
              <a:rPr lang="pt-BR" sz="1400" dirty="0" err="1"/>
              <a:t>task</a:t>
            </a:r>
            <a:r>
              <a:rPr lang="pt-BR" sz="1400" dirty="0"/>
              <a:t> técnicas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8FBCF8-49A7-260A-C79C-DB11F36F0A40}"/>
              </a:ext>
            </a:extLst>
          </p:cNvPr>
          <p:cNvSpPr txBox="1"/>
          <p:nvPr/>
        </p:nvSpPr>
        <p:spPr>
          <a:xfrm>
            <a:off x="8425543" y="3928188"/>
            <a:ext cx="2743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Colaboração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Melhor divisão e entregas das tarefas e falar o que fez durante 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Ajudar na implementação da inovação e procurar novos métodos para </a:t>
            </a:r>
            <a:r>
              <a:rPr lang="pt-BR" sz="1400" dirty="0" err="1"/>
              <a:t>utilizala</a:t>
            </a:r>
            <a:r>
              <a:rPr lang="pt-BR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194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Exo 2</vt:lpstr>
      <vt:lpstr>Wingdings</vt:lpstr>
      <vt:lpstr>Tema do Office</vt:lpstr>
      <vt:lpstr>Grupo 9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9</dc:title>
  <dc:creator>JEFFERSON ARAUJO SILVA .</dc:creator>
  <cp:lastModifiedBy>Vitor Hugo</cp:lastModifiedBy>
  <cp:revision>3</cp:revision>
  <dcterms:created xsi:type="dcterms:W3CDTF">2023-02-02T15:48:27Z</dcterms:created>
  <dcterms:modified xsi:type="dcterms:W3CDTF">2023-05-03T23:03:59Z</dcterms:modified>
</cp:coreProperties>
</file>