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cb0543c-f7b6-45db-91d7-e17c3ca70d4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c2d7a79-a7d2-48c2-a213-b77ef0cd249f/85c5614f59005b96c82b?bookmarkGuid=df0fa9ae-1fb4-4335-b84f-58a08bef61e4&amp;bookmarkUsage=1&amp;ctid=bc3721a6-8061-4e19-a3b4-31e2093e209a&amp;fromEntryPoint=export&quot;"/>
    <we:property name="reportState" value="&quot;CONNECTED&quot;"/>
    <we:property name="artifactViewState" value="&quot;live&quot;"/>
    <we:property name="reportEmbeddedTime" value="&quot;2025-08-21T19:14:49.046Z&quot;"/>
    <we:property name="creatorSessionId" value="&quot;702afe3a-04a2-4e62-9126-6dfc5868bdf6&quot;"/>
    <we:property name="creatorUserId" value="&quot;10032004FB8C1A2C&quot;"/>
    <we:property name="creatorTenantId" value="&quot;bc3721a6-8061-4e19-a3b4-31e2093e209a&quot;"/>
    <we:property name="pageDisplayName" value="&quot;Página 1&quot;"/>
    <we:property name="pageName" value="&quot;85c5614f59005b96c82b&quot;"/>
    <we:property name="reportName" value="&quot;primeira-atividade-analises&quot;"/>
    <we:property name="isVisualContainerHeaderHidden" value="false"/>
    <we:property name="isFiltersActionButtonVisible" value="true"/>
    <we:property name="initialStateBookmark" value="&quot;H4sIAAAAAAAAA+1Y204jORD9FdQvvCRRX3Jr3riNFgEziCD2YYVGbrvSMXLaPW43Swblh/Y39se2bHeHBBrCMOyiyfIQybHL5VNVp8rlvvMYL3JBZp/JFLwd7yhjnBIm1VbgtbzMTe59+XJ8unt+/PXz7ukhTstcc5kV3s6dp4lKQV/yoiTCqMDJP65aHhHijKTm35iIAlpeDqqQGRH8OzhhXNKqhHnLg9tcSEWMypEmGozaGxTH/3h20OnhiYRqfgMjoNrNDnu01w+6417s+70k7tNhmKBY4QQsskYRo9oevy8zTXiGx5i5xKd9NogGdEii0B/G4cAnZn7Mha5FZoe3uULr0OZZbryyj1hTqdBdwrNWKCgc6DtvX4pyakeHK/MjWSoK5zC2S5nmeoaaxjwjGeXGKXN0yJmS6C67gkNWUm2nJ/LPfQV4KPN2/HlrgWOX3eBunH0IYjdNFaREV38P/xWEIyLATX4qsyo8/mO4VzhT8CwVVfjvI3HhrMg57E+I0oZeyTXG0XgdN0nFQO3NrOMPuKoZELYe4H5PY+dXNUNR9nqJgxVFHPq358TV3CyFLE7isBsliR/6JGT9iEUf5H1xPLfO0AvwIKjBKxhMUPbXoPBTJr8vj3tJGCfBIKYQkwCSfkgoW8vj9+fPC4pf6z9NuxGkU8hemXa/cVBE0cnsBG5APAazWH+8VEO4JIq729wCf6VBVT+yUOat2Hhg+gQjtoSnGn8rOdlisMWIJk5VZYq3m8lnnfJccDbZL6d//1U0OGZtwaOiLDAzgTnmNta+9eVkkz1bMW6zjazo44p4ZNqPAUkgDuMYKPWDfvL6Ir7JbvuoRm9bjQqBPY1aqT/eFPB1agYp4FPPbELS5Q4gh+KemKujy/r1iS3aJyWndltlqgnGwhsnEqNjrLwgiYCvfcoIibtxeziI/HY3CJL2sNsN2lHfH8SkN06iqIvbHWDfdFu/T7B+Vl0VvrzrbuXoQRtQvLzxqsOJQB/0BYti9JN66nxvYdhFaV/8CO6Ea+fhOzeNgqEfdE/ckQ2r29ckA67kttFliof5Ga2GEg2BgowdVF8HwNaPRq24GTSfwrY5vO2HbT+48Ic73e6OH3b60cCchuZMJVunaXuPFJxaeQurAFF37o+wFRrzVI8sPUdWbo1y+1WkUj1/6ppcuHezE/7/dUm2qjpzD+sUNHGcv1sq8x9x3wgj74slJXQCzOb0kYapiy9nYLDwKs0LiqcdMfcanOaIo6jfhvW/Y56Z+9CcMNY//mx8zY3VfI945zyd6CfqW1365zbAv4RZi77jObuWLy13LdyYlVOSGym/shx5E+Cwkq3SHlObZEX9kdvFW0lhR3WpR33CEMetfitBzdBSK3FP1Y6xs7MgaaeBgh0TI1TGC3SjIHlheijzub1VM252DLMf6Crenj8W3RnPshqaIcpPWGzD94TJq+egkJLSRrh2Rn3TZqUQmKkTLpiCbDlDZ0uXcTPfo5PaqguZYh+wZNaLdXSf0HFVtQkJHQTjJIyoP4wiOohC6A9s//FcY6zhVifydvVl7lKzsVeWpS5yQuEM6dvUhxkeM2Av7XBaBg1HsqzZYAxddETz+T/uy215mRoAAA==&quot;"/>
    <we:property name="bookmark" value="&quot;H4sIAAAAAAAAA+1YzW7jNhB+lUCXXGxDf7as3LJJFg02KYJ1kB6KoKDIsc2AFrUUlcY1/EL7Gn2xDknJsRPld9MG6+ZggCaHw29mvhkOtfAYLwtB5r+SGXh73nHOOCVMqp3A63i5m+xDGKdpMs6i0Cdk2B9QMsRVWWgu89LbW3iaqAnoC15WRBhNOPn7ZccjQpyRifk3JqKEjleAKmVOBP8LnDAuaVXBsuPBTSGkIkblSBMNRu01iuN/hBD0+ngioZpfwwiodrPDPu0PgnjcT32/n6UDOgwzFCudgEXWKmJU2+MPZK4Jz/EYM5f5dMCSKKFDgpYO0zDxiZkfc6EbkfnRTaHQOrR5XhjnHCDWiVToNeFZKxSUDvTCO5CimtnR0cb8SFaKwlcY26Vccz1HTWOek5xy45QlOuRMSXSXXcEhq6i201P554ECPJR5e/6ys8Kxz65xN87eBbE/mSiYEF3/PfpXEI6IADf5ucrr8Pj34V7iTMnziajDfxuJc2dFweFgSpQ29MquMI7G67hJKgbq09w6/pCrhgFh5w7u9zR2edkwFGWv1jhYU8Shf3tOXC7NUsjSLA3jKMt8zNKQDSIWfZD32fHcOUMvwJ2gBq9gMEHZn4PCD5n8vjzuZ2GaBUlKISUBZIOQUPYkj9+fP88ofp3/NO1GMJlB/sq0+4WDIopO5ydwDeI+mNX6/aUGwgVR3N3mFvgrDarbkpUyb8PGQ9MnGLE1PPX4W8XJDoMdRjRxqmpTvP1cPuqUx4KzzX45/ft72eKYJwseFVWJmQnMMbe19j1dTrbZszXjttvImj6uiEem/UhIBmmYpkCpHwyy1xfxbXbbRzV622pUCuxp1Eb98WaAr1MzmAA+9cwmJF3hAHIob4m5ObpoXp/Yon1Wcma31aaaYKy8cSIxOsbKc5IJ+GNAGSFpnHaHSeR34yDIusM4DrrRwE9S0sdndBTjdgfYN93Wb1Osn3VXhQ/wpls5vtMGlM9vvJpwItA7fcGqGP2gnibfOxh2UdkXP4I74dp5eOGmUTD0g/jEHdmyuntFcuBK7hpdpniYn9FqKNESKMjZYf11AGz9aNWKm0HzGeyaw7t+2PWDc3+4F8d7ftgbRIk5Dc2ZSfaUpt1PpOTUyltYJYimc7+HrdSYp3pk6Tmyck8ot19FatXLh67JlXu3O+H/X5dkp64zt7BOQRPH+cVamf+I+1YYeVssKaFTYDanjzXMXHw5A4OF12leUjztmLnX4KxAHGXzNmz+feG5uQ/NCWP98mfja26s9nvE+8onU/1AfWtK/9IG+Kcwa9V3PGbX+qXlroVrs3JKCiPl15YjbwIc1rJ12mNqk7xsPnK7eCsp7Kgp9ahPGOK41W8VqDlaaiVuqdozdvZWJO21ULBnYoTKeIluFKQoTQ9lPrd3GsbNv8D8BV3F2/PHojvjed5AM0T5AYtt+B4wefMcFFJS2gg3zmhu2rwSAjN1ygVTkK9n6HztMm7ne3TSWHUuJ9gHrJn1bB3xAzou6zYho0kwzsKI+sMookkUwiCx/cdjjbGGG53Jm82XuUvN1l5ZVrosCIUzpG9bH2Z4zIC9qMNZLv8BVW0aAnAaAAA=&quot;"/>
    <we:property name="datasetId" value="&quot;bd973dfe-6ff6-48e3-9837-fdba62a4edab&quot;"/>
    <we:property name="embedUrl" value="&quot;/reportEmbed?reportId=cc2d7a79-a7d2-48c2-a213-b77ef0cd249f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Vitória Emanuela da Silva Arfre Lopes</cp:lastModifiedBy>
  <cp:revision>3</cp:revision>
  <dcterms:created xsi:type="dcterms:W3CDTF">2018-06-07T21:39:02Z</dcterms:created>
  <dcterms:modified xsi:type="dcterms:W3CDTF">2025-08-21T19:16:23Z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