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ACA44-FE6B-1CF3-2EB1-BD0BD0B4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5C187-AF67-DD76-214F-C1905E21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A278E-E8B5-05C4-0975-E45FC90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22840-F060-2F4D-3859-A2FD31CC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442C6-ED4E-EA81-A2F5-A6D9203E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7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2BD9-88EA-CC62-BD5F-BCD122A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3B60CF-5876-BB85-9E2A-2C09BA3A8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14D34-D7BF-9CEB-530B-6B74977E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F174F-E0C8-1D03-5E20-9F69AF1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FB8A4-DC82-648F-E26F-4893C78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2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E38B85-72EB-7747-B9FE-97C32164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2CDFD5-069A-8692-6694-82DA95DE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49243F-3F5F-B7EF-3966-B1239C4A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033C1-F2B0-B8E6-1160-A98194C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55380-3875-488D-50E1-3AA07CE4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9B963-3C9E-23BE-DD42-B593D1C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2A239-04A1-775D-9058-D0320195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BD1FB-5990-3541-BED7-CE532E1D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CFF37-0CFF-4419-16BF-A12E1DC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70542-A3FD-A3FC-41B0-D1380837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74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5587-B873-4C12-3E3D-99AD9C02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B7D83-08C7-4EBC-E20D-234C8192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A1099-CA45-39A9-D38A-5436C27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81EFD-7E6B-8B92-D467-D5BCB8FA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EA55E-FCEC-1A50-B8B1-3605A11F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33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45725-452C-6F5B-C66C-C7A3048B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F401B-2FB8-E137-4D30-1FB54CB59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8BCFD-F3BA-AB45-954D-42D77238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37498D-D34D-79DF-42AA-3CEB667F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3E1916-B939-E517-2BB0-8008C2E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07F9D2-874A-A1FA-626F-851E335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42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1A13-393A-1141-5899-E173A1F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F1E91-9075-2E4A-5F62-14B0E2FF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578EC9-BC8A-5D5F-C5AF-67A1B498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1E44EC-3B06-A200-C7F5-2B65B031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CBD83-25B4-15BE-A1A5-DDF18DFD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197469-468C-0C64-5678-F85F003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DB0806-9216-E952-FC48-56091A3B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12A9F7-244D-5EE6-3BCA-FF34A578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2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4F62F-210D-B427-677F-555A8A46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4F4873-A5B4-01A1-C4E3-27BE4FF6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9DCC13-0F5F-12AB-E64C-BF435600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2D9612-0496-E512-65AA-CCE1F0F6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2547B4-A6A4-2B43-2A3D-5A658D6B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1CAD3-493C-711B-2E17-A331D305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A40D5F-68AE-E27A-2DDC-96E7E6B6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1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25CE-947F-EA80-F74F-D9CBF5C8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1B2FF-F456-3C6A-383D-B89AE5AA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95CDA2-6F4B-DC50-6C62-1F297375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08B5B5-C0B7-4BAB-31BA-F3F8242D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EC4E3B-1301-A108-E57F-3B4B441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907D8-E05B-1BF7-D9EA-B44CAB0E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10BEE-BA19-287F-6556-75FD269E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423494-E7BC-F812-9132-65206D2A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4B774F-24FC-53E5-D88F-47195F1E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6E5F1-30D8-3F82-DED9-B651E825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B9E86-737E-A6FA-33CB-0D56F154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31ADB7-5C90-431B-5D75-1A9FBB68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5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24B087-0A21-6A3E-AAB4-A9D43C5D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C0A51-4770-0556-A426-1FF7D39A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75A40-23B5-A3F6-A67B-6456EDA9D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A6B-F94E-490E-8FC7-6AC9C65DE7D0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605DD-023E-6ACC-8F89-327F8CFEA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3269B-4C55-14B9-78BF-B0FE34B11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DE54-EBFF-469C-A7B8-A02723A55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7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D4832-79D1-76C1-F0A5-265293DAE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F10B1-22AC-5871-1BB6-FA0E0ABD4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ravação de Tela 3">
            <a:hlinkClick r:id="" action="ppaction://media"/>
            <a:extLst>
              <a:ext uri="{FF2B5EF4-FFF2-40B4-BE49-F238E27FC236}">
                <a16:creationId xmlns:a16="http://schemas.microsoft.com/office/drawing/2014/main" id="{A3B475FF-8E51-9E36-CBD7-859B704CE1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5825" y="657225"/>
            <a:ext cx="104203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00"/>
    </mc:Choice>
    <mc:Fallback>
      <p:transition spd="slow" advTm="2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2JD</dc:creator>
  <cp:lastModifiedBy>2JD</cp:lastModifiedBy>
  <cp:revision>1</cp:revision>
  <dcterms:created xsi:type="dcterms:W3CDTF">2024-05-28T13:37:32Z</dcterms:created>
  <dcterms:modified xsi:type="dcterms:W3CDTF">2024-05-28T13:37:53Z</dcterms:modified>
</cp:coreProperties>
</file>