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3" r:id="rId5"/>
    <p:sldId id="272" r:id="rId6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2EE-3E12-4A1B-A40D-805AA365F80C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A519-4CAE-4F66-90C0-E1C4E37F3E4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866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FEEA-4796-4659-9A1E-09521F5513A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289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69B-B770-4A8D-9AE5-6E7F82FF099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86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A2BF-5A55-4D3B-9735-7DC3AFC40A71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2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4D-1D86-4A52-A112-2674ABE2C76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46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0728-51EB-429E-B33F-161BE4E6486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20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21B-7507-4CA0-B89B-4B533DE131C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9922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3A4E-CF46-4E12-8F4F-99520171DBD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36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844958-8D95-4B96-9504-2137AED3873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439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0C30-85BD-4E37-B92F-D8E7E9AAC18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087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F88629-F0B7-4A7A-8DA6-DE6782014414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2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4168775"/>
            <a:ext cx="7772400" cy="147002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altLang="pt-BR" sz="4400" dirty="0" smtClean="0"/>
              <a:t>Adm. De Banco de Dados</a:t>
            </a:r>
            <a:br>
              <a:rPr lang="pt-BR" altLang="pt-BR" sz="4400" dirty="0" smtClean="0"/>
            </a:br>
            <a:r>
              <a:rPr lang="pt-BR" altLang="pt-BR" sz="4400" dirty="0"/>
              <a:t/>
            </a:r>
            <a:br>
              <a:rPr lang="pt-BR" altLang="pt-BR" sz="4400" dirty="0"/>
            </a:br>
            <a:r>
              <a:rPr lang="pt-BR" altLang="pt-BR" sz="4400" dirty="0" smtClean="0"/>
              <a:t>Exercício de Fixação – 24/03/2021</a:t>
            </a:r>
            <a:r>
              <a:rPr lang="pt-BR" altLang="pt-BR" sz="4400" dirty="0" smtClean="0"/>
              <a:t/>
            </a:r>
            <a:br>
              <a:rPr lang="pt-BR" altLang="pt-BR" sz="4400" dirty="0" smtClean="0"/>
            </a:br>
            <a:r>
              <a:rPr lang="pt-BR" altLang="pt-BR" sz="4400" dirty="0"/>
              <a:t/>
            </a:r>
            <a:br>
              <a:rPr lang="pt-BR" altLang="pt-BR" sz="4400" dirty="0"/>
            </a:br>
            <a:endParaRPr lang="pt-BR" altLang="pt-BR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– Estudo de caso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537" y="1971675"/>
            <a:ext cx="71913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5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– Estudo de caso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752233"/>
            <a:ext cx="6407467" cy="45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0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 – Defina Banco de Dados</a:t>
            </a:r>
            <a:r>
              <a:rPr lang="pt-BR" dirty="0" smtClean="0"/>
              <a:t>.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2 – Cite algumas características dos banco de dados relacionais.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3 – O que é um SGBD </a:t>
            </a:r>
            <a:r>
              <a:rPr lang="pt-BR" dirty="0" smtClean="0"/>
              <a:t>? </a:t>
            </a:r>
            <a:r>
              <a:rPr lang="pt-BR" dirty="0" smtClean="0"/>
              <a:t>Dê exemplo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4 – Conceitue registro ou </a:t>
            </a:r>
            <a:r>
              <a:rPr lang="pt-BR" dirty="0" err="1" smtClean="0"/>
              <a:t>tupla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5 – Conceitue campo ou atributo.</a:t>
            </a:r>
          </a:p>
          <a:p>
            <a:pPr marL="0" indent="0">
              <a:buNone/>
            </a:pPr>
            <a:r>
              <a:rPr lang="pt-BR" dirty="0" smtClean="0"/>
              <a:t>6 – Conceitue entidade.</a:t>
            </a:r>
          </a:p>
          <a:p>
            <a:pPr marL="0" indent="0">
              <a:buNone/>
            </a:pPr>
            <a:r>
              <a:rPr lang="pt-BR" dirty="0" smtClean="0"/>
              <a:t>7 – Qual o impacto do advento da internet sobre os SGBD.</a:t>
            </a:r>
          </a:p>
          <a:p>
            <a:pPr marL="0" indent="0">
              <a:buNone/>
            </a:pPr>
            <a:r>
              <a:rPr lang="pt-BR" dirty="0" smtClean="0"/>
              <a:t>8 – O que é uma tabela.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80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9- Porque a abordagem modelo Entidade-Relacionamento é útil para a modelagem de  banco de dados ?</a:t>
            </a:r>
          </a:p>
          <a:p>
            <a:r>
              <a:rPr lang="pt-BR" dirty="0" smtClean="0"/>
              <a:t>10 – Quais são os elementos que podem constar em um diagrama E-R ?</a:t>
            </a:r>
          </a:p>
          <a:p>
            <a:r>
              <a:rPr lang="pt-BR" dirty="0" smtClean="0"/>
              <a:t>11 – Dê um exemplo de relacionamento para cada tipo de cardinalidade: 1:1, 1:n e n:m.</a:t>
            </a:r>
          </a:p>
          <a:p>
            <a:r>
              <a:rPr lang="pt-BR" dirty="0" smtClean="0"/>
              <a:t>12 – Elabore o seguinte MER de acordo com as entidades e atributos: </a:t>
            </a:r>
          </a:p>
          <a:p>
            <a:r>
              <a:rPr lang="pt-BR" dirty="0" smtClean="0"/>
              <a:t>Aluno (matricula, nome), curso (código, nome). Um aluno pode fazer mais de um curso e um curso pode ter vários alunos.</a:t>
            </a:r>
          </a:p>
          <a:p>
            <a:r>
              <a:rPr lang="pt-BR" dirty="0" smtClean="0"/>
              <a:t>13 – Num relacionamento unário ou </a:t>
            </a:r>
            <a:r>
              <a:rPr lang="pt-BR" dirty="0" err="1" smtClean="0"/>
              <a:t>auto-relacionamento</a:t>
            </a:r>
            <a:r>
              <a:rPr lang="pt-BR" dirty="0" smtClean="0"/>
              <a:t> uma entidade se relaciona com ela mesma. Explique.</a:t>
            </a:r>
          </a:p>
        </p:txBody>
      </p:sp>
    </p:spTree>
    <p:extLst>
      <p:ext uri="{BB962C8B-B14F-4D97-AF65-F5344CB8AC3E}">
        <p14:creationId xmlns:p14="http://schemas.microsoft.com/office/powerpoint/2010/main" val="23586948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760</TotalTime>
  <Words>204</Words>
  <Application>Microsoft Office PowerPoint</Application>
  <PresentationFormat>Apresentação na tela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Retrospectiva</vt:lpstr>
      <vt:lpstr>Adm. De Banco de Dados  Exercício de Fixação – 24/03/2021  </vt:lpstr>
      <vt:lpstr>Exercícios – Estudo de caso</vt:lpstr>
      <vt:lpstr>Exercícios – Estudo de caso</vt:lpstr>
      <vt:lpstr>Exercícios</vt:lpstr>
      <vt:lpstr>Exercícios: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Joseneuza Julita Pimenta De Aguiar</cp:lastModifiedBy>
  <cp:revision>113</cp:revision>
  <dcterms:created xsi:type="dcterms:W3CDTF">2011-08-22T20:41:13Z</dcterms:created>
  <dcterms:modified xsi:type="dcterms:W3CDTF">2021-03-24T19:48:13Z</dcterms:modified>
</cp:coreProperties>
</file>