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2" r:id="rId4"/>
    <p:sldId id="267" r:id="rId5"/>
    <p:sldId id="268" r:id="rId6"/>
    <p:sldId id="269" r:id="rId7"/>
    <p:sldId id="270" r:id="rId8"/>
    <p:sldId id="271" r:id="rId9"/>
    <p:sldId id="273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6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50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6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2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7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61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4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1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4B7CC6-8BAA-4C3C-8279-8CBEA7224F25}" type="datetimeFigureOut">
              <a:rPr lang="pt-BR" smtClean="0"/>
              <a:t>10/05/2021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F8D839-D085-4B3C-A2A6-0A996B9C9D0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3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MYSQL</a:t>
            </a:r>
            <a:br>
              <a:rPr lang="pt-BR" b="1" dirty="0" smtClean="0"/>
            </a:br>
            <a:r>
              <a:rPr lang="pt-BR" b="1" dirty="0" smtClean="0"/>
              <a:t>comandos DCL </a:t>
            </a:r>
            <a:br>
              <a:rPr lang="pt-BR" b="1" dirty="0" smtClean="0"/>
            </a:br>
            <a:r>
              <a:rPr lang="pt-BR" b="1" dirty="0" smtClean="0"/>
              <a:t>Conceitos transações 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uma transação?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Transação ou </a:t>
            </a:r>
            <a:r>
              <a:rPr lang="pt-BR" dirty="0" err="1"/>
              <a:t>Transaction</a:t>
            </a:r>
            <a:r>
              <a:rPr lang="pt-BR" dirty="0"/>
              <a:t> é uma única unidade de trabalho processada pelo Sistema de Gerenciamento de Banco de Dados (SGBD</a:t>
            </a:r>
            <a:r>
              <a:rPr lang="pt-BR" dirty="0" smtClean="0"/>
              <a:t>). Em outras palavras </a:t>
            </a:r>
            <a:r>
              <a:rPr lang="pt-BR" dirty="0"/>
              <a:t>é a sequência de operações tratada como um bloco único e indivisível (atômico) durante uma recuperação de falhas e que isolam entre acessos simultâneos na mesma massa de dados. Uma transação é executada na sua totalidade ou não é executada. Então, se falhar por qualquer motivo, qualquer alteração no banco de dados que a transação possa ter feito é desfeita. Esta propriedade “tudo ou nada” é conhecida como </a:t>
            </a:r>
            <a:r>
              <a:rPr lang="pt-BR" dirty="0" smtClean="0"/>
              <a:t>atomicidade.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4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Propriedades ACID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ACID é um conceito que se refere às quatro propriedades de transação de um sistema de banco de dados: </a:t>
            </a:r>
          </a:p>
          <a:p>
            <a:pPr lvl="1"/>
            <a:r>
              <a:rPr lang="pt-BR" dirty="0" smtClean="0"/>
              <a:t>Atomicidade;</a:t>
            </a:r>
          </a:p>
          <a:p>
            <a:pPr lvl="1"/>
            <a:r>
              <a:rPr lang="pt-BR" dirty="0" smtClean="0"/>
              <a:t>Consistência;</a:t>
            </a:r>
          </a:p>
          <a:p>
            <a:pPr lvl="1"/>
            <a:r>
              <a:rPr lang="pt-BR" dirty="0" smtClean="0"/>
              <a:t>Isolamento;</a:t>
            </a:r>
          </a:p>
          <a:p>
            <a:pPr lvl="1"/>
            <a:r>
              <a:rPr lang="pt-BR" dirty="0" smtClean="0"/>
              <a:t>Durabilidade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8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Atomicidade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A atomicidade é uma propriedade que garante que cada transação seja tratada como uma entidade única, a qual deve ser executada por completo ou falhar completamente. Desta forma, todas as operações da transação devem ser executadas com sucesso para que a transação tenha sucesso.</a:t>
            </a:r>
          </a:p>
          <a:p>
            <a:r>
              <a:rPr lang="pt-BR" dirty="0" smtClean="0"/>
              <a:t>Se uma única operação que seja do bloco da transação falhar, toda a transação deverá ser cancelada. Em caso de falha em qualquer operação da transação, o banco de dados será retornado ao estado anterior ao início da transação. Chamamos a esse retorno de estado de </a:t>
            </a:r>
            <a:r>
              <a:rPr lang="pt-BR" dirty="0" err="1" smtClean="0"/>
              <a:t>Rollback</a:t>
            </a:r>
            <a:r>
              <a:rPr lang="pt-BR" dirty="0" smtClean="0"/>
              <a:t> (“transação desfeita”).</a:t>
            </a:r>
          </a:p>
          <a:p>
            <a:r>
              <a:rPr lang="pt-BR" dirty="0" smtClean="0"/>
              <a:t>Caso a transação tenha sucesso, o Banco de Dados é alterado de forma permanente, em um processo denominado </a:t>
            </a:r>
            <a:r>
              <a:rPr lang="pt-BR" dirty="0" err="1" smtClean="0"/>
              <a:t>Commit</a:t>
            </a:r>
            <a:r>
              <a:rPr lang="pt-BR" dirty="0" smtClean="0"/>
              <a:t> (“efetivação”).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Consistência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propriedade da consistência deve </a:t>
            </a:r>
            <a:r>
              <a:rPr lang="pt-BR" dirty="0"/>
              <a:t>levar o banco de dados de um estado consistente a um outro estado consistente, ou seja, uma transação deve respeitar as regras de integridade dos </a:t>
            </a:r>
            <a:r>
              <a:rPr lang="pt-BR" dirty="0" smtClean="0"/>
              <a:t>dados.</a:t>
            </a:r>
          </a:p>
          <a:p>
            <a:r>
              <a:rPr lang="pt-BR" dirty="0"/>
              <a:t> </a:t>
            </a:r>
            <a:r>
              <a:rPr lang="pt-BR" dirty="0" smtClean="0"/>
              <a:t>Por </a:t>
            </a:r>
            <a:r>
              <a:rPr lang="pt-BR" dirty="0"/>
              <a:t>exemplo, se for feita uma tentativa de inserir um registro em uma tabela </a:t>
            </a:r>
            <a:r>
              <a:rPr lang="pt-BR" dirty="0" smtClean="0"/>
              <a:t>de itens da </a:t>
            </a:r>
            <a:r>
              <a:rPr lang="pt-BR" dirty="0"/>
              <a:t>venda de um produto que não esteja </a:t>
            </a:r>
            <a:r>
              <a:rPr lang="pt-BR" dirty="0" smtClean="0"/>
              <a:t>gravado </a:t>
            </a:r>
            <a:r>
              <a:rPr lang="pt-BR" dirty="0"/>
              <a:t>em uma tabela de produtos, a transação falhará.</a:t>
            </a:r>
          </a:p>
        </p:txBody>
      </p:sp>
    </p:spTree>
    <p:extLst>
      <p:ext uri="{BB962C8B-B14F-4D97-AF65-F5344CB8AC3E}">
        <p14:creationId xmlns:p14="http://schemas.microsoft.com/office/powerpoint/2010/main" val="34902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Isolamento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</a:t>
            </a:r>
            <a:r>
              <a:rPr lang="pt-BR" dirty="0"/>
              <a:t> </a:t>
            </a:r>
            <a:r>
              <a:rPr lang="pt-BR" i="1" dirty="0"/>
              <a:t>isolamento</a:t>
            </a:r>
            <a:r>
              <a:rPr lang="pt-BR" dirty="0"/>
              <a:t> é um conjunto de técnicas que tentam evitar que transações paralelas interfiram umas nas </a:t>
            </a:r>
            <a:r>
              <a:rPr lang="pt-BR" dirty="0" smtClean="0"/>
              <a:t>outras.</a:t>
            </a:r>
          </a:p>
          <a:p>
            <a:r>
              <a:rPr lang="pt-BR" dirty="0" smtClean="0"/>
              <a:t>Por </a:t>
            </a:r>
            <a:r>
              <a:rPr lang="pt-BR" dirty="0"/>
              <a:t>exemplo, imagine dois clientes tentando comprar o último </a:t>
            </a:r>
            <a:r>
              <a:rPr lang="pt-BR" dirty="0" smtClean="0"/>
              <a:t>livro em uma loja virtual, </a:t>
            </a:r>
            <a:r>
              <a:rPr lang="pt-BR" dirty="0"/>
              <a:t>simultaneamente. O primeiro a finalizar a compra fará com que a transação do outro seja interrompida, sofrendo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Durabilidade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A propriedade da durabilidade garante que uma transação, uma vez executada (efetivada), permanecerá </a:t>
            </a:r>
            <a:r>
              <a:rPr lang="pt-BR" dirty="0" smtClean="0"/>
              <a:t>gravada no banco de dados, mesmo que ocorra um </a:t>
            </a:r>
            <a:r>
              <a:rPr lang="pt-BR" dirty="0"/>
              <a:t>problema grave no sistema, como </a:t>
            </a:r>
            <a:r>
              <a:rPr lang="pt-BR" dirty="0" smtClean="0"/>
              <a:t>falta </a:t>
            </a:r>
            <a:r>
              <a:rPr lang="pt-BR" dirty="0"/>
              <a:t>de energia elétrica no servidor.</a:t>
            </a:r>
          </a:p>
        </p:txBody>
      </p:sp>
    </p:spTree>
    <p:extLst>
      <p:ext uri="{BB962C8B-B14F-4D97-AF65-F5344CB8AC3E}">
        <p14:creationId xmlns:p14="http://schemas.microsoft.com/office/powerpoint/2010/main" val="20190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Comandos do MYSQL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 </a:t>
            </a:r>
            <a:r>
              <a:rPr lang="pt-BR" dirty="0" err="1"/>
              <a:t>autocommit</a:t>
            </a:r>
            <a:r>
              <a:rPr lang="pt-BR" dirty="0" smtClean="0"/>
              <a:t> = false</a:t>
            </a:r>
            <a:r>
              <a:rPr lang="pt-BR" dirty="0" smtClean="0"/>
              <a:t>;   //configura o </a:t>
            </a:r>
            <a:r>
              <a:rPr lang="pt-BR" dirty="0" err="1" smtClean="0"/>
              <a:t>autocommit</a:t>
            </a:r>
            <a:r>
              <a:rPr lang="pt-BR" dirty="0" smtClean="0"/>
              <a:t> para falso</a:t>
            </a:r>
            <a:endParaRPr lang="pt-BR" dirty="0" smtClean="0"/>
          </a:p>
          <a:p>
            <a:r>
              <a:rPr lang="pt-BR" dirty="0" smtClean="0"/>
              <a:t>Ou </a:t>
            </a:r>
          </a:p>
          <a:p>
            <a:r>
              <a:rPr lang="pt-BR" dirty="0" smtClean="0"/>
              <a:t>SET </a:t>
            </a:r>
            <a:r>
              <a:rPr lang="pt-BR" dirty="0" err="1"/>
              <a:t>autocommit</a:t>
            </a:r>
            <a:r>
              <a:rPr lang="pt-BR" dirty="0"/>
              <a:t> = </a:t>
            </a:r>
            <a:r>
              <a:rPr lang="pt-BR" dirty="0" smtClean="0"/>
              <a:t>0</a:t>
            </a:r>
            <a:r>
              <a:rPr lang="pt-BR" dirty="0"/>
              <a:t>; //configura o </a:t>
            </a:r>
            <a:r>
              <a:rPr lang="pt-BR" dirty="0" err="1"/>
              <a:t>autocommit</a:t>
            </a:r>
            <a:r>
              <a:rPr lang="pt-BR" dirty="0"/>
              <a:t> para falso</a:t>
            </a:r>
          </a:p>
          <a:p>
            <a:endParaRPr lang="pt-BR" dirty="0" smtClean="0"/>
          </a:p>
          <a:p>
            <a:r>
              <a:rPr lang="pt-BR" dirty="0" smtClean="0"/>
              <a:t>START TRANSACTION</a:t>
            </a:r>
            <a:r>
              <a:rPr lang="pt-BR" dirty="0" smtClean="0"/>
              <a:t>;  //iniciar a transação</a:t>
            </a:r>
            <a:endParaRPr lang="pt-BR" dirty="0" smtClean="0"/>
          </a:p>
          <a:p>
            <a:r>
              <a:rPr lang="pt-BR" dirty="0" smtClean="0"/>
              <a:t>COMMIT</a:t>
            </a:r>
            <a:r>
              <a:rPr lang="pt-BR" dirty="0" smtClean="0"/>
              <a:t>;  //termina a transação e efetiva a gravação dos comandos</a:t>
            </a:r>
            <a:endParaRPr lang="pt-BR" dirty="0" smtClean="0"/>
          </a:p>
          <a:p>
            <a:r>
              <a:rPr lang="pt-BR" dirty="0" smtClean="0"/>
              <a:t>ROLLBACK</a:t>
            </a:r>
            <a:r>
              <a:rPr lang="pt-BR" dirty="0" smtClean="0"/>
              <a:t>;  //termina a transação e desfaz os comandos feitos na transação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8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transação com várias instruções, </a:t>
            </a:r>
            <a:r>
              <a:rPr lang="pt-BR" dirty="0" smtClean="0"/>
              <a:t>inicia </a:t>
            </a:r>
            <a:r>
              <a:rPr lang="pt-BR" dirty="0"/>
              <a:t>com uma instrução START TRANSACTION ou BEGIN </a:t>
            </a:r>
            <a:r>
              <a:rPr lang="pt-BR" dirty="0" smtClean="0"/>
              <a:t>e termina </a:t>
            </a:r>
            <a:r>
              <a:rPr lang="pt-BR" dirty="0"/>
              <a:t>com uma instrução COMMIT ou </a:t>
            </a:r>
            <a:r>
              <a:rPr lang="pt-BR" dirty="0" smtClean="0"/>
              <a:t>ROLLBACK</a:t>
            </a:r>
          </a:p>
          <a:p>
            <a:endParaRPr lang="pt-BR" dirty="0"/>
          </a:p>
          <a:p>
            <a:r>
              <a:rPr lang="pt-BR" dirty="0" err="1" smtClean="0"/>
              <a:t>Commit</a:t>
            </a:r>
            <a:r>
              <a:rPr lang="pt-BR" dirty="0" smtClean="0"/>
              <a:t> = gravar</a:t>
            </a:r>
          </a:p>
          <a:p>
            <a:endParaRPr lang="pt-BR" dirty="0"/>
          </a:p>
          <a:p>
            <a:r>
              <a:rPr lang="pt-BR" dirty="0" err="1" smtClean="0"/>
              <a:t>Rollback</a:t>
            </a:r>
            <a:r>
              <a:rPr lang="pt-BR" dirty="0" smtClean="0"/>
              <a:t> = voltar ao estado do início da transação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1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Silberschatz</a:t>
            </a:r>
            <a:r>
              <a:rPr lang="pt-BR" dirty="0"/>
              <a:t>, A.; </a:t>
            </a:r>
            <a:r>
              <a:rPr lang="pt-BR" dirty="0" err="1"/>
              <a:t>Korth</a:t>
            </a:r>
            <a:r>
              <a:rPr lang="pt-BR" dirty="0"/>
              <a:t>, H. F.; </a:t>
            </a:r>
            <a:r>
              <a:rPr lang="pt-BR" dirty="0" err="1"/>
              <a:t>Sudarshan</a:t>
            </a:r>
            <a:r>
              <a:rPr lang="pt-BR" dirty="0"/>
              <a:t>, S. </a:t>
            </a:r>
            <a:r>
              <a:rPr lang="pt-BR" b="1" i="1" dirty="0"/>
              <a:t>Sistema de Banco de Dados</a:t>
            </a:r>
            <a:r>
              <a:rPr lang="pt-BR" dirty="0"/>
              <a:t>. Editora Pearson. Terceira Edição, </a:t>
            </a:r>
            <a:r>
              <a:rPr lang="pt-BR" dirty="0" smtClean="0"/>
              <a:t>2010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https://dev.mysql.com/doc/refman/8.0/en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5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CREATE USER- permite criar um novo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CREATE USER ‘aluno'@'</a:t>
            </a:r>
            <a:r>
              <a:rPr lang="pt-BR" dirty="0" err="1"/>
              <a:t>localhost</a:t>
            </a:r>
            <a:r>
              <a:rPr lang="pt-BR" dirty="0"/>
              <a:t>' IDENTIFIED BY '123456';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saber se o Usuário foi criado –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use </a:t>
            </a:r>
            <a:r>
              <a:rPr lang="pt-BR" dirty="0"/>
              <a:t>o comando </a:t>
            </a:r>
            <a:r>
              <a:rPr lang="pt-BR" dirty="0" err="1"/>
              <a:t>select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mysql.user</a:t>
            </a:r>
            <a:r>
              <a:rPr lang="pt-BR" dirty="0"/>
              <a:t>; </a:t>
            </a:r>
            <a:endParaRPr lang="pt-BR" dirty="0" smtClean="0"/>
          </a:p>
          <a:p>
            <a:r>
              <a:rPr lang="pt-BR" dirty="0" smtClean="0"/>
              <a:t>Lista </a:t>
            </a:r>
            <a:r>
              <a:rPr lang="pt-BR" dirty="0"/>
              <a:t>todos os </a:t>
            </a:r>
            <a:r>
              <a:rPr lang="pt-BR" dirty="0" err="1"/>
              <a:t>usuarios</a:t>
            </a:r>
            <a:r>
              <a:rPr lang="pt-BR" dirty="0"/>
              <a:t> do banco de dados 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/>
              <a:t>user</a:t>
            </a:r>
            <a:r>
              <a:rPr lang="pt-BR" dirty="0"/>
              <a:t>(); </a:t>
            </a:r>
            <a:endParaRPr lang="pt-BR" dirty="0" smtClean="0"/>
          </a:p>
          <a:p>
            <a:r>
              <a:rPr lang="pt-BR" dirty="0" smtClean="0"/>
              <a:t>Exibe </a:t>
            </a:r>
            <a:r>
              <a:rPr lang="pt-BR" dirty="0"/>
              <a:t>o usuário que está </a:t>
            </a:r>
            <a:r>
              <a:rPr lang="pt-BR" dirty="0" err="1"/>
              <a:t>logado</a:t>
            </a:r>
            <a:r>
              <a:rPr lang="pt-BR" dirty="0"/>
              <a:t>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7106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CREATE USER- permite criar um novo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usuário que pode se conectar a partir de qualquer host, use o caractere curinga '%' como parte do host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en-US" dirty="0"/>
              <a:t>CREATE USER </a:t>
            </a:r>
            <a:r>
              <a:rPr lang="en-US" dirty="0" smtClean="0"/>
              <a:t>‘</a:t>
            </a:r>
            <a:r>
              <a:rPr lang="en-US" dirty="0" err="1" smtClean="0"/>
              <a:t>novo_usuario</a:t>
            </a:r>
            <a:r>
              <a:rPr lang="en-US" dirty="0" smtClean="0"/>
              <a:t>'@'%' </a:t>
            </a:r>
            <a:r>
              <a:rPr lang="en-US" dirty="0"/>
              <a:t>IDENTIFIED BY </a:t>
            </a:r>
            <a:r>
              <a:rPr lang="en-US" dirty="0" smtClean="0"/>
              <a:t>‘</a:t>
            </a:r>
            <a:r>
              <a:rPr lang="en-US" dirty="0" err="1" smtClean="0"/>
              <a:t>senha</a:t>
            </a:r>
            <a:r>
              <a:rPr lang="en-US" dirty="0" smtClean="0"/>
              <a:t>’;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2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DROP USER – Apagar a conta 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user ‘</a:t>
            </a:r>
            <a:r>
              <a:rPr lang="en-US" dirty="0" err="1"/>
              <a:t>aluno</a:t>
            </a:r>
            <a:r>
              <a:rPr lang="en-US" dirty="0"/>
              <a:t>'@'localhost';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User from </a:t>
            </a:r>
            <a:r>
              <a:rPr lang="en-US" dirty="0" err="1"/>
              <a:t>mysql.user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user();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4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Grant - Permissão 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GRANT [tipo de permissão] ON [nome da base de dados].[nome da tabela] TO ‘[nome do usuário]’@'</a:t>
            </a:r>
            <a:r>
              <a:rPr lang="pt-BR" dirty="0" err="1"/>
              <a:t>localhost</a:t>
            </a:r>
            <a:r>
              <a:rPr lang="pt-BR" dirty="0"/>
              <a:t>’; </a:t>
            </a:r>
            <a:endParaRPr lang="pt-BR" dirty="0" smtClean="0"/>
          </a:p>
          <a:p>
            <a:r>
              <a:rPr lang="pt-BR" dirty="0" smtClean="0"/>
              <a:t>OBS.: *.* - Todos os banco de dados e todas as tabelas</a:t>
            </a:r>
          </a:p>
          <a:p>
            <a:endParaRPr lang="pt-BR" dirty="0"/>
          </a:p>
          <a:p>
            <a:r>
              <a:rPr lang="pt-BR" dirty="0" smtClean="0"/>
              <a:t>GRANT </a:t>
            </a:r>
            <a:r>
              <a:rPr lang="pt-BR" dirty="0"/>
              <a:t>ALL PRIVILEGES ON </a:t>
            </a:r>
            <a:r>
              <a:rPr lang="pt-BR" dirty="0" err="1" smtClean="0"/>
              <a:t>db_ibge</a:t>
            </a:r>
            <a:r>
              <a:rPr lang="pt-BR" dirty="0" smtClean="0"/>
              <a:t> </a:t>
            </a:r>
            <a:r>
              <a:rPr lang="pt-BR" dirty="0"/>
              <a:t>. * TO ‘aluno'@'</a:t>
            </a:r>
            <a:r>
              <a:rPr lang="pt-BR" dirty="0" err="1"/>
              <a:t>localhost</a:t>
            </a:r>
            <a:r>
              <a:rPr lang="pt-BR" dirty="0"/>
              <a:t>';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Concede </a:t>
            </a:r>
            <a:r>
              <a:rPr lang="pt-BR" dirty="0"/>
              <a:t>permissão de todos os </a:t>
            </a:r>
            <a:r>
              <a:rPr lang="pt-BR" dirty="0" err="1"/>
              <a:t>privilêgios</a:t>
            </a:r>
            <a:r>
              <a:rPr lang="pt-BR" dirty="0"/>
              <a:t> para o banco de dados </a:t>
            </a:r>
            <a:r>
              <a:rPr lang="pt-BR" dirty="0" err="1" smtClean="0"/>
              <a:t>db_ibge</a:t>
            </a:r>
            <a:r>
              <a:rPr lang="pt-BR" dirty="0" smtClean="0"/>
              <a:t> para </a:t>
            </a:r>
            <a:r>
              <a:rPr lang="pt-BR" dirty="0"/>
              <a:t>o Usuário aluno show </a:t>
            </a:r>
            <a:r>
              <a:rPr lang="pt-BR" dirty="0" err="1"/>
              <a:t>grants</a:t>
            </a:r>
            <a:r>
              <a:rPr lang="pt-BR" dirty="0"/>
              <a:t> for ‘aluno'@'</a:t>
            </a:r>
            <a:r>
              <a:rPr lang="pt-BR" dirty="0" err="1"/>
              <a:t>localhost</a:t>
            </a:r>
            <a:r>
              <a:rPr lang="pt-BR" dirty="0"/>
              <a:t>';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Exibe </a:t>
            </a:r>
            <a:r>
              <a:rPr lang="pt-BR" dirty="0"/>
              <a:t>as permissões do usuário aluno</a:t>
            </a:r>
          </a:p>
        </p:txBody>
      </p:sp>
    </p:spTree>
    <p:extLst>
      <p:ext uri="{BB962C8B-B14F-4D97-AF65-F5344CB8AC3E}">
        <p14:creationId xmlns:p14="http://schemas.microsoft.com/office/powerpoint/2010/main" val="18728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Grant - Permissão do 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GRANT SELECT, INSERT ON mydb.* TO ‘aluno'@'</a:t>
            </a:r>
            <a:r>
              <a:rPr lang="pt-BR" dirty="0" err="1"/>
              <a:t>localhost</a:t>
            </a:r>
            <a:r>
              <a:rPr lang="pt-BR" dirty="0" smtClean="0"/>
              <a:t>';</a:t>
            </a:r>
          </a:p>
          <a:p>
            <a:endParaRPr lang="pt-BR" dirty="0"/>
          </a:p>
          <a:p>
            <a:r>
              <a:rPr lang="pt-BR" dirty="0" smtClean="0"/>
              <a:t> </a:t>
            </a:r>
            <a:r>
              <a:rPr lang="pt-BR" dirty="0"/>
              <a:t>Tem permissão apenas de usar os comandos: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SELECT </a:t>
            </a:r>
            <a:r>
              <a:rPr lang="pt-BR" dirty="0"/>
              <a:t>e INSERT no banco de dados </a:t>
            </a:r>
            <a:r>
              <a:rPr lang="pt-BR" dirty="0" err="1"/>
              <a:t>mydb</a:t>
            </a:r>
            <a:r>
              <a:rPr lang="pt-BR" dirty="0"/>
              <a:t>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GRANT </a:t>
            </a:r>
            <a:r>
              <a:rPr lang="pt-BR" dirty="0"/>
              <a:t>ALL ON </a:t>
            </a:r>
            <a:r>
              <a:rPr lang="pt-BR" dirty="0" err="1"/>
              <a:t>mydb.mytbl</a:t>
            </a:r>
            <a:r>
              <a:rPr lang="pt-BR" dirty="0"/>
              <a:t> TO ‘aluno'@'</a:t>
            </a:r>
            <a:r>
              <a:rPr lang="pt-BR" dirty="0" err="1"/>
              <a:t>localhost</a:t>
            </a:r>
            <a:r>
              <a:rPr lang="pt-BR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6489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Atualizar os privilégios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FLUSH PRIVILEGES;</a:t>
            </a:r>
          </a:p>
        </p:txBody>
      </p:sp>
    </p:spTree>
    <p:extLst>
      <p:ext uri="{BB962C8B-B14F-4D97-AF65-F5344CB8AC3E}">
        <p14:creationId xmlns:p14="http://schemas.microsoft.com/office/powerpoint/2010/main" val="261872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Revogar Privilégios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Revogar é um comando para anular ou cancelar uma permissão concedida anteriormente.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REVOKE </a:t>
            </a:r>
            <a:r>
              <a:rPr lang="pt-BR" dirty="0"/>
              <a:t>delete, </a:t>
            </a:r>
            <a:r>
              <a:rPr lang="pt-BR" dirty="0" err="1"/>
              <a:t>drop</a:t>
            </a:r>
            <a:r>
              <a:rPr lang="pt-BR" dirty="0"/>
              <a:t> ON *.* FROM </a:t>
            </a:r>
            <a:r>
              <a:rPr lang="pt-BR" dirty="0" err="1"/>
              <a:t>teste@localhost</a:t>
            </a:r>
            <a:r>
              <a:rPr lang="pt-BR" dirty="0"/>
              <a:t>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Serve </a:t>
            </a:r>
            <a:r>
              <a:rPr lang="pt-BR" dirty="0"/>
              <a:t>para retirar um privilégio do usuário</a:t>
            </a:r>
          </a:p>
        </p:txBody>
      </p:sp>
    </p:spTree>
    <p:extLst>
      <p:ext uri="{BB962C8B-B14F-4D97-AF65-F5344CB8AC3E}">
        <p14:creationId xmlns:p14="http://schemas.microsoft.com/office/powerpoint/2010/main" val="25919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Trocar a senha do </a:t>
            </a:r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/>
              <a:t>set password for ‘aluno’@’localhost’ = ‘novasenha';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805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876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Retrospectiva</vt:lpstr>
      <vt:lpstr>MYSQL comandos DCL  Conceitos transações </vt:lpstr>
      <vt:lpstr>CREATE USER- permite criar um novo usuário</vt:lpstr>
      <vt:lpstr>CREATE USER- permite criar um novo usuário</vt:lpstr>
      <vt:lpstr>DROP USER – Apagar a conta do usuário</vt:lpstr>
      <vt:lpstr>Grant - Permissão do usuário</vt:lpstr>
      <vt:lpstr>Grant - Permissão do usuário</vt:lpstr>
      <vt:lpstr>Atualizar os privilégios</vt:lpstr>
      <vt:lpstr>Revogar Privilégios </vt:lpstr>
      <vt:lpstr>Trocar a senha do usuário</vt:lpstr>
      <vt:lpstr>O que é uma transação?</vt:lpstr>
      <vt:lpstr>Propriedades ACID</vt:lpstr>
      <vt:lpstr>Atomicidade</vt:lpstr>
      <vt:lpstr>Consistência</vt:lpstr>
      <vt:lpstr>Isolamento</vt:lpstr>
      <vt:lpstr>Durabilidade</vt:lpstr>
      <vt:lpstr>Comandos do MYSQL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MYSQL</dc:title>
  <dc:creator>Usuário do Windows</dc:creator>
  <cp:lastModifiedBy>Joseneuza Julita Pimenta De Aguiar</cp:lastModifiedBy>
  <cp:revision>14</cp:revision>
  <dcterms:created xsi:type="dcterms:W3CDTF">2021-03-09T21:49:28Z</dcterms:created>
  <dcterms:modified xsi:type="dcterms:W3CDTF">2021-05-10T18:06:47Z</dcterms:modified>
</cp:coreProperties>
</file>