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282" r:id="rId4"/>
    <p:sldId id="308" r:id="rId5"/>
    <p:sldId id="309" r:id="rId6"/>
    <p:sldId id="310" r:id="rId7"/>
    <p:sldId id="311" r:id="rId8"/>
    <p:sldId id="312" r:id="rId9"/>
    <p:sldId id="304" r:id="rId10"/>
    <p:sldId id="305" r:id="rId11"/>
    <p:sldId id="285" r:id="rId12"/>
    <p:sldId id="283" r:id="rId13"/>
    <p:sldId id="306" r:id="rId14"/>
    <p:sldId id="307" r:id="rId15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2EE-3E12-4A1B-A40D-805AA365F80C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519-4CAE-4F66-90C0-E1C4E37F3E4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866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FEEA-4796-4659-9A1E-09521F5513A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28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69B-B770-4A8D-9AE5-6E7F82FF099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86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A2BF-5A55-4D3B-9735-7DC3AFC40A71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4D-1D86-4A52-A112-2674ABE2C76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46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0728-51EB-429E-B33F-161BE4E6486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2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21B-7507-4CA0-B89B-4B533DE131C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92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3A4E-CF46-4E12-8F4F-99520171DBD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36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44958-8D95-4B96-9504-2137AED3873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439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0C30-85BD-4E37-B92F-D8E7E9AAC18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08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F88629-F0B7-4A7A-8DA6-DE678201441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4168775"/>
            <a:ext cx="7772400" cy="147002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altLang="pt-BR" sz="4400" dirty="0" smtClean="0"/>
              <a:t>Banco de Dados: OPERADORES</a:t>
            </a:r>
            <a:br>
              <a:rPr lang="pt-BR" altLang="pt-BR" sz="4400" dirty="0" smtClean="0"/>
            </a:br>
            <a:r>
              <a:rPr lang="pt-BR" altLang="pt-BR" sz="4400" dirty="0" smtClean="0"/>
              <a:t>ALL, ANY </a:t>
            </a:r>
            <a:r>
              <a:rPr lang="pt-BR" altLang="pt-BR" sz="4400" smtClean="0"/>
              <a:t>e EXISTS</a:t>
            </a:r>
            <a:r>
              <a:rPr lang="pt-BR" altLang="pt-BR" sz="4400" dirty="0" smtClean="0"/>
              <a:t/>
            </a:r>
            <a:br>
              <a:rPr lang="pt-BR" altLang="pt-BR" sz="4400" dirty="0" smtClean="0"/>
            </a:br>
            <a:r>
              <a:rPr lang="pt-BR" altLang="pt-BR" sz="4400" dirty="0"/>
              <a:t/>
            </a:r>
            <a:br>
              <a:rPr lang="pt-BR" altLang="pt-BR" sz="4400" dirty="0"/>
            </a:br>
            <a:endParaRPr lang="pt-BR" alt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Sintaxe  operador ANY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 smtClean="0"/>
              <a:t>nome_coluna</a:t>
            </a:r>
            <a:r>
              <a:rPr lang="en-US" dirty="0" smtClean="0"/>
              <a:t>(s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 smtClean="0"/>
              <a:t>tabela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 smtClean="0"/>
              <a:t>nome_coluna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operador_de_comparação</a:t>
            </a:r>
            <a:r>
              <a:rPr lang="en-US" dirty="0" smtClean="0"/>
              <a:t> </a:t>
            </a:r>
            <a:r>
              <a:rPr lang="en-US" b="1" dirty="0"/>
              <a:t>ANY</a:t>
            </a:r>
          </a:p>
          <a:p>
            <a:r>
              <a:rPr lang="en-US" dirty="0"/>
              <a:t>(SELECT </a:t>
            </a:r>
            <a:r>
              <a:rPr lang="en-US" dirty="0" err="1"/>
              <a:t>nome_coluna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 smtClean="0"/>
              <a:t>tabela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 smtClean="0"/>
              <a:t>condição</a:t>
            </a:r>
            <a:r>
              <a:rPr lang="en-US" dirty="0" smtClean="0"/>
              <a:t>(</a:t>
            </a:r>
            <a:r>
              <a:rPr lang="en-US" dirty="0" err="1" smtClean="0"/>
              <a:t>ões</a:t>
            </a:r>
            <a:r>
              <a:rPr lang="en-US" dirty="0" smtClean="0"/>
              <a:t>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65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ANY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outras formas de comparação elemento-conjunto: </a:t>
            </a:r>
            <a:endParaRPr lang="pt-BR" dirty="0" smtClean="0"/>
          </a:p>
          <a:p>
            <a:r>
              <a:rPr lang="pt-BR" dirty="0" smtClean="0"/>
              <a:t>= </a:t>
            </a:r>
            <a:r>
              <a:rPr lang="pt-BR" dirty="0" err="1"/>
              <a:t>any</a:t>
            </a:r>
            <a:r>
              <a:rPr lang="pt-BR" dirty="0"/>
              <a:t> (</a:t>
            </a:r>
            <a:r>
              <a:rPr lang="pt-BR" dirty="0" err="1"/>
              <a:t>subconsulta</a:t>
            </a:r>
            <a:r>
              <a:rPr lang="pt-BR" dirty="0"/>
              <a:t>) (= in) </a:t>
            </a:r>
            <a:endParaRPr lang="pt-BR" dirty="0" smtClean="0"/>
          </a:p>
          <a:p>
            <a:r>
              <a:rPr lang="pt-BR" dirty="0" smtClean="0"/>
              <a:t>&gt; </a:t>
            </a:r>
            <a:r>
              <a:rPr lang="pt-BR" dirty="0" err="1"/>
              <a:t>any</a:t>
            </a:r>
            <a:r>
              <a:rPr lang="pt-BR" dirty="0"/>
              <a:t> (</a:t>
            </a:r>
            <a:r>
              <a:rPr lang="pt-BR" dirty="0" err="1"/>
              <a:t>subconsulta</a:t>
            </a:r>
            <a:r>
              <a:rPr lang="pt-BR" dirty="0"/>
              <a:t>) → verdadeiro se o atributo comparado for maior que algum valor de atributo das </a:t>
            </a:r>
            <a:r>
              <a:rPr lang="pt-BR" dirty="0" err="1"/>
              <a:t>tuplas</a:t>
            </a:r>
            <a:r>
              <a:rPr lang="pt-BR" dirty="0"/>
              <a:t> resultantes da </a:t>
            </a:r>
            <a:r>
              <a:rPr lang="pt-BR" dirty="0" err="1"/>
              <a:t>subconsulta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&lt; </a:t>
            </a:r>
            <a:r>
              <a:rPr lang="pt-BR" dirty="0" err="1"/>
              <a:t>any</a:t>
            </a:r>
            <a:r>
              <a:rPr lang="pt-BR" dirty="0"/>
              <a:t> (</a:t>
            </a:r>
            <a:r>
              <a:rPr lang="pt-BR" dirty="0" err="1"/>
              <a:t>subconsulta</a:t>
            </a:r>
            <a:r>
              <a:rPr lang="pt-BR" dirty="0"/>
              <a:t>) → verdadeiro se o atributo comparado for </a:t>
            </a:r>
            <a:r>
              <a:rPr lang="pt-BR" dirty="0" smtClean="0"/>
              <a:t>menor </a:t>
            </a:r>
            <a:r>
              <a:rPr lang="pt-BR" dirty="0"/>
              <a:t>que algum valor de atributo das </a:t>
            </a:r>
            <a:r>
              <a:rPr lang="pt-BR" dirty="0" err="1"/>
              <a:t>tuplas</a:t>
            </a:r>
            <a:r>
              <a:rPr lang="pt-BR" dirty="0"/>
              <a:t> resultantes da </a:t>
            </a:r>
            <a:r>
              <a:rPr lang="pt-BR" dirty="0" err="1"/>
              <a:t>subconsulta</a:t>
            </a:r>
            <a:r>
              <a:rPr lang="pt-BR" dirty="0"/>
              <a:t> </a:t>
            </a:r>
          </a:p>
          <a:p>
            <a:r>
              <a:rPr lang="pt-BR" dirty="0" smtClean="0"/>
              <a:t>&lt; </a:t>
            </a:r>
            <a:r>
              <a:rPr lang="pt-BR" dirty="0"/>
              <a:t>&gt; </a:t>
            </a:r>
            <a:r>
              <a:rPr lang="pt-BR" dirty="0" err="1"/>
              <a:t>any</a:t>
            </a:r>
            <a:r>
              <a:rPr lang="pt-BR" dirty="0"/>
              <a:t> (</a:t>
            </a:r>
            <a:r>
              <a:rPr lang="pt-BR" dirty="0" err="1"/>
              <a:t>subconsulta</a:t>
            </a:r>
            <a:r>
              <a:rPr lang="pt-BR" dirty="0"/>
              <a:t>) → verdadeiro se o atributo comparado for </a:t>
            </a:r>
            <a:r>
              <a:rPr lang="pt-BR" dirty="0" smtClean="0"/>
              <a:t>diferente </a:t>
            </a:r>
            <a:r>
              <a:rPr lang="pt-BR" dirty="0"/>
              <a:t>que algum valor de atributo das </a:t>
            </a:r>
            <a:r>
              <a:rPr lang="pt-BR" dirty="0" err="1"/>
              <a:t>tuplas</a:t>
            </a:r>
            <a:r>
              <a:rPr lang="pt-BR" dirty="0"/>
              <a:t> resultantes da </a:t>
            </a:r>
            <a:r>
              <a:rPr lang="pt-BR" dirty="0" err="1"/>
              <a:t>subconsulta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9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 ANY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7" y="1845734"/>
            <a:ext cx="7971224" cy="446358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B</a:t>
            </a:r>
            <a:r>
              <a:rPr lang="pt-BR" dirty="0" smtClean="0"/>
              <a:t>uscar </a:t>
            </a:r>
            <a:r>
              <a:rPr lang="pt-BR" dirty="0"/>
              <a:t>o nome de todos os </a:t>
            </a:r>
            <a:r>
              <a:rPr lang="pt-BR" dirty="0" smtClean="0"/>
              <a:t>empregados, </a:t>
            </a:r>
            <a:r>
              <a:rPr lang="pt-BR" dirty="0"/>
              <a:t>exceto o mais </a:t>
            </a:r>
            <a:r>
              <a:rPr lang="pt-BR" dirty="0" smtClean="0"/>
              <a:t>o que tem o salário mais alto.</a:t>
            </a:r>
          </a:p>
          <a:p>
            <a:r>
              <a:rPr lang="pt-BR" dirty="0" smtClean="0"/>
              <a:t>Exemplo:</a:t>
            </a:r>
            <a:endParaRPr lang="pt-BR" dirty="0"/>
          </a:p>
          <a:p>
            <a:r>
              <a:rPr lang="pt-BR" dirty="0" smtClean="0"/>
              <a:t>SELECT </a:t>
            </a:r>
            <a:r>
              <a:rPr lang="pt-BR" dirty="0"/>
              <a:t>NM_EMPREGADO, NM_CARGO, VL_SALARIO         </a:t>
            </a:r>
            <a:endParaRPr lang="pt-BR" dirty="0" smtClean="0"/>
          </a:p>
          <a:p>
            <a:r>
              <a:rPr lang="pt-BR" dirty="0" smtClean="0"/>
              <a:t>FROM </a:t>
            </a:r>
            <a:r>
              <a:rPr lang="pt-BR" dirty="0"/>
              <a:t>EMPREGADO AS E RIGHT JOIN CARGO AS C        </a:t>
            </a:r>
            <a:endParaRPr lang="pt-BR" dirty="0" smtClean="0"/>
          </a:p>
          <a:p>
            <a:r>
              <a:rPr lang="pt-BR" dirty="0" smtClean="0"/>
              <a:t>ON </a:t>
            </a:r>
            <a:r>
              <a:rPr lang="pt-BR" dirty="0"/>
              <a:t>E.ID_CARGO = C.ID_CARGO        </a:t>
            </a:r>
            <a:endParaRPr lang="pt-BR" dirty="0" smtClean="0"/>
          </a:p>
          <a:p>
            <a:r>
              <a:rPr lang="pt-BR" dirty="0" smtClean="0"/>
              <a:t>LEFT </a:t>
            </a:r>
            <a:r>
              <a:rPr lang="pt-BR" dirty="0"/>
              <a:t>JOIN SALARIO AS S        </a:t>
            </a:r>
            <a:endParaRPr lang="pt-BR" dirty="0" smtClean="0"/>
          </a:p>
          <a:p>
            <a:r>
              <a:rPr lang="pt-BR" dirty="0" smtClean="0"/>
              <a:t>ON </a:t>
            </a:r>
            <a:r>
              <a:rPr lang="pt-BR" dirty="0"/>
              <a:t>C.ID_CARGO = S.ID_CARGO  </a:t>
            </a:r>
            <a:endParaRPr lang="pt-BR" dirty="0" smtClean="0"/>
          </a:p>
          <a:p>
            <a:r>
              <a:rPr lang="pt-BR" dirty="0" smtClean="0"/>
              <a:t>WHERE </a:t>
            </a:r>
            <a:r>
              <a:rPr lang="pt-BR" dirty="0"/>
              <a:t>VL_SALARIO &lt; ANY (SELECT VL_SALARIO FROM SALARIO</a:t>
            </a:r>
            <a:r>
              <a:rPr lang="pt-BR" dirty="0" smtClean="0"/>
              <a:t>);</a:t>
            </a:r>
          </a:p>
          <a:p>
            <a:r>
              <a:rPr lang="pt-BR" dirty="0" smtClean="0"/>
              <a:t>/* ou*/</a:t>
            </a:r>
          </a:p>
          <a:p>
            <a:r>
              <a:rPr lang="pt-BR" dirty="0" smtClean="0"/>
              <a:t>SELECT </a:t>
            </a:r>
            <a:r>
              <a:rPr lang="pt-BR" dirty="0"/>
              <a:t>NOME, NM_CARGO, SALARIO         </a:t>
            </a:r>
          </a:p>
          <a:p>
            <a:r>
              <a:rPr lang="pt-BR" dirty="0"/>
              <a:t>FROM TB_EMPREGADO AS E ,   </a:t>
            </a:r>
          </a:p>
          <a:p>
            <a:r>
              <a:rPr lang="pt-BR" dirty="0"/>
              <a:t>             TB_CARGO AS C      </a:t>
            </a:r>
          </a:p>
          <a:p>
            <a:r>
              <a:rPr lang="pt-BR" dirty="0"/>
              <a:t>WHERE  E.FK_CARGO = C.ID_CARGO       </a:t>
            </a:r>
          </a:p>
          <a:p>
            <a:pPr marL="0" indent="0">
              <a:buNone/>
            </a:pPr>
            <a:r>
              <a:rPr lang="pt-BR" dirty="0"/>
              <a:t> AND SALARIO &lt; ANY (SELECT SALARIO FROM TB_CARGO);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5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EXISTS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err="1"/>
              <a:t>exists</a:t>
            </a:r>
            <a:r>
              <a:rPr lang="pt-BR" dirty="0"/>
              <a:t> (</a:t>
            </a:r>
            <a:r>
              <a:rPr lang="pt-BR" dirty="0" err="1"/>
              <a:t>subconsulta</a:t>
            </a:r>
            <a:r>
              <a:rPr lang="pt-BR" dirty="0"/>
              <a:t>) → verdadeiro se a tabela resultante da </a:t>
            </a:r>
            <a:r>
              <a:rPr lang="pt-BR" dirty="0" err="1"/>
              <a:t>subconsulta</a:t>
            </a:r>
            <a:r>
              <a:rPr lang="pt-BR" dirty="0"/>
              <a:t> não for vazia na avaliação de uma </a:t>
            </a:r>
            <a:r>
              <a:rPr lang="pt-BR" dirty="0" err="1"/>
              <a:t>tupla</a:t>
            </a:r>
            <a:r>
              <a:rPr lang="pt-BR" dirty="0"/>
              <a:t> associada à tabela da consulta </a:t>
            </a:r>
            <a:r>
              <a:rPr lang="pt-BR" dirty="0" smtClean="0"/>
              <a:t>externa.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Os atributos </a:t>
            </a:r>
            <a:r>
              <a:rPr lang="pt-BR" dirty="0"/>
              <a:t>do resultado da </a:t>
            </a:r>
            <a:r>
              <a:rPr lang="pt-BR" dirty="0" err="1"/>
              <a:t>subconsulta</a:t>
            </a:r>
            <a:r>
              <a:rPr lang="pt-BR" dirty="0"/>
              <a:t> são </a:t>
            </a:r>
            <a:r>
              <a:rPr lang="pt-BR" dirty="0" smtClean="0"/>
              <a:t>irrelevantes, importa </a:t>
            </a:r>
            <a:r>
              <a:rPr lang="pt-BR" dirty="0"/>
              <a:t>apenas saber se existem </a:t>
            </a:r>
            <a:r>
              <a:rPr lang="pt-BR" dirty="0" err="1"/>
              <a:t>tuplas</a:t>
            </a:r>
            <a:r>
              <a:rPr lang="pt-BR" dirty="0"/>
              <a:t> na resposta da </a:t>
            </a:r>
            <a:r>
              <a:rPr lang="pt-BR" dirty="0" err="1"/>
              <a:t>subconsulta</a:t>
            </a:r>
            <a:r>
              <a:rPr lang="pt-BR" dirty="0"/>
              <a:t>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processa </a:t>
            </a:r>
            <a:r>
              <a:rPr lang="pt-BR" dirty="0"/>
              <a:t>a </a:t>
            </a:r>
            <a:r>
              <a:rPr lang="pt-BR" dirty="0" err="1"/>
              <a:t>subconsulta</a:t>
            </a:r>
            <a:r>
              <a:rPr lang="pt-BR" dirty="0"/>
              <a:t> na avaliação de cada </a:t>
            </a:r>
            <a:r>
              <a:rPr lang="pt-BR" dirty="0" err="1"/>
              <a:t>tupla</a:t>
            </a:r>
            <a:r>
              <a:rPr lang="pt-BR" dirty="0"/>
              <a:t> da consulta </a:t>
            </a:r>
            <a:r>
              <a:rPr lang="pt-BR" dirty="0" smtClean="0"/>
              <a:t>externa.</a:t>
            </a:r>
          </a:p>
        </p:txBody>
      </p:sp>
    </p:spTree>
    <p:extLst>
      <p:ext uri="{BB962C8B-B14F-4D97-AF65-F5344CB8AC3E}">
        <p14:creationId xmlns:p14="http://schemas.microsoft.com/office/powerpoint/2010/main" val="4389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EXISTS – NOT EXISTS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EXISTS</a:t>
            </a:r>
          </a:p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/>
              <a:t>nm_empregado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empregado e </a:t>
            </a:r>
            <a:endParaRPr lang="pt-BR" dirty="0" smtClean="0"/>
          </a:p>
          <a:p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exists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salario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e.id_cargo</a:t>
            </a:r>
            <a:r>
              <a:rPr lang="pt-BR" dirty="0"/>
              <a:t> = </a:t>
            </a:r>
            <a:r>
              <a:rPr lang="pt-BR" dirty="0" err="1"/>
              <a:t>id_cargo</a:t>
            </a:r>
            <a:r>
              <a:rPr lang="pt-BR" dirty="0"/>
              <a:t>)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NOT EXISTS</a:t>
            </a:r>
            <a:endParaRPr lang="pt-BR" dirty="0"/>
          </a:p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nm_empregado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empregado e </a:t>
            </a:r>
          </a:p>
          <a:p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exists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salario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e.id_cargo</a:t>
            </a:r>
            <a:r>
              <a:rPr lang="pt-BR" dirty="0"/>
              <a:t> = </a:t>
            </a:r>
            <a:r>
              <a:rPr lang="pt-BR" dirty="0" err="1"/>
              <a:t>id_cargo</a:t>
            </a:r>
            <a:r>
              <a:rPr lang="pt-BR" dirty="0"/>
              <a:t>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3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ANY e ALL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</a:t>
            </a:r>
            <a:r>
              <a:rPr lang="pt-BR" dirty="0"/>
              <a:t>operadores lógicos em SQL. </a:t>
            </a:r>
            <a:endParaRPr lang="pt-BR" dirty="0" smtClean="0"/>
          </a:p>
          <a:p>
            <a:r>
              <a:rPr lang="pt-BR" dirty="0" smtClean="0"/>
              <a:t>Eles </a:t>
            </a:r>
            <a:r>
              <a:rPr lang="pt-BR" dirty="0"/>
              <a:t>retornam um valor booleano como resultado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55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31740"/>
            <a:ext cx="7543800" cy="1450757"/>
          </a:xfrm>
        </p:spPr>
        <p:txBody>
          <a:bodyPr/>
          <a:lstStyle/>
          <a:p>
            <a:r>
              <a:rPr lang="pt-BR" b="1" dirty="0" smtClean="0"/>
              <a:t>Operadores ANY e ALL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Os operadores ANY e ALL são usados ​​com uma cláusula WHERE ou HAVING.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O operador ANY retornará </a:t>
            </a:r>
            <a:r>
              <a:rPr lang="pt-BR" dirty="0" err="1"/>
              <a:t>true</a:t>
            </a:r>
            <a:r>
              <a:rPr lang="pt-BR" dirty="0"/>
              <a:t> se algum dos valores da </a:t>
            </a:r>
            <a:r>
              <a:rPr lang="pt-BR" dirty="0" err="1"/>
              <a:t>subconsulta</a:t>
            </a:r>
            <a:r>
              <a:rPr lang="pt-BR" dirty="0"/>
              <a:t> atender à condição.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O operador ALL retorna </a:t>
            </a:r>
            <a:r>
              <a:rPr lang="pt-BR" dirty="0" err="1"/>
              <a:t>true</a:t>
            </a:r>
            <a:r>
              <a:rPr lang="pt-BR" dirty="0"/>
              <a:t> </a:t>
            </a:r>
            <a:r>
              <a:rPr lang="pt-BR" dirty="0" smtClean="0"/>
              <a:t>se todos os valores da </a:t>
            </a:r>
            <a:r>
              <a:rPr lang="pt-BR" dirty="0" err="1" smtClean="0"/>
              <a:t>subconsulta</a:t>
            </a:r>
            <a:r>
              <a:rPr lang="pt-BR" dirty="0" smtClean="0"/>
              <a:t> atenderem à condição.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ALL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ALL é usado para selecionar todas as </a:t>
            </a:r>
            <a:r>
              <a:rPr lang="pt-BR" dirty="0" err="1"/>
              <a:t>tuplas</a:t>
            </a:r>
            <a:r>
              <a:rPr lang="pt-BR" dirty="0"/>
              <a:t> de </a:t>
            </a:r>
            <a:r>
              <a:rPr lang="pt-BR" dirty="0" smtClean="0"/>
              <a:t>SELECT. </a:t>
            </a:r>
            <a:r>
              <a:rPr lang="pt-BR" dirty="0"/>
              <a:t>Também é usado para comparar um valor a cada valor em outro conjunto de valores ou resultado de uma </a:t>
            </a:r>
            <a:r>
              <a:rPr lang="pt-BR" dirty="0" err="1"/>
              <a:t>subconsulta</a:t>
            </a:r>
            <a:r>
              <a:rPr lang="pt-BR" dirty="0" smtClean="0"/>
              <a:t>.</a:t>
            </a:r>
          </a:p>
          <a:p>
            <a:r>
              <a:rPr lang="pt-BR" dirty="0"/>
              <a:t>O operador ALL retorna TRUE se todos os valores das </a:t>
            </a:r>
            <a:r>
              <a:rPr lang="pt-BR" dirty="0" err="1"/>
              <a:t>subconsultas</a:t>
            </a:r>
            <a:r>
              <a:rPr lang="pt-BR" dirty="0"/>
              <a:t> atenderem à condição. O ALL deve ser precedido por operadores de comparação e será avaliado como verdadeiro se todos os valores das </a:t>
            </a:r>
            <a:r>
              <a:rPr lang="pt-BR" dirty="0" err="1"/>
              <a:t>subconsultas</a:t>
            </a:r>
            <a:r>
              <a:rPr lang="pt-BR" dirty="0"/>
              <a:t> atenderem à condição.</a:t>
            </a:r>
          </a:p>
          <a:p>
            <a:r>
              <a:rPr lang="pt-BR" dirty="0"/>
              <a:t>ALL é usado com a instrução SELECT, WHERE, HAVING.</a:t>
            </a:r>
          </a:p>
        </p:txBody>
      </p:sp>
    </p:spTree>
    <p:extLst>
      <p:ext uri="{BB962C8B-B14F-4D97-AF65-F5344CB8AC3E}">
        <p14:creationId xmlns:p14="http://schemas.microsoft.com/office/powerpoint/2010/main" val="423310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ALL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condição a ser satisfeita para todos os elementos de um conjunto: </a:t>
            </a:r>
            <a:endParaRPr lang="pt-BR" dirty="0" smtClean="0"/>
          </a:p>
          <a:p>
            <a:r>
              <a:rPr lang="pt-BR" dirty="0" smtClean="0"/>
              <a:t>= </a:t>
            </a:r>
            <a:r>
              <a:rPr lang="pt-BR" dirty="0" err="1"/>
              <a:t>all</a:t>
            </a:r>
            <a:r>
              <a:rPr lang="pt-BR" dirty="0"/>
              <a:t> (</a:t>
            </a:r>
            <a:r>
              <a:rPr lang="pt-BR" dirty="0" err="1"/>
              <a:t>subconsulta</a:t>
            </a:r>
            <a:r>
              <a:rPr lang="pt-BR" dirty="0"/>
              <a:t>) → igual a todos </a:t>
            </a:r>
            <a:endParaRPr lang="pt-BR" dirty="0" smtClean="0"/>
          </a:p>
          <a:p>
            <a:r>
              <a:rPr lang="pt-BR" dirty="0" smtClean="0"/>
              <a:t>&gt; </a:t>
            </a:r>
            <a:r>
              <a:rPr lang="pt-BR" dirty="0" err="1"/>
              <a:t>all</a:t>
            </a:r>
            <a:r>
              <a:rPr lang="pt-BR" dirty="0"/>
              <a:t> (</a:t>
            </a:r>
            <a:r>
              <a:rPr lang="pt-BR" dirty="0" err="1"/>
              <a:t>subconsulta</a:t>
            </a:r>
            <a:r>
              <a:rPr lang="pt-BR" dirty="0"/>
              <a:t>) → maior que todos </a:t>
            </a:r>
            <a:endParaRPr lang="pt-BR" dirty="0" smtClean="0"/>
          </a:p>
          <a:p>
            <a:r>
              <a:rPr lang="pt-BR" dirty="0" smtClean="0"/>
              <a:t>&gt;= </a:t>
            </a:r>
            <a:r>
              <a:rPr lang="pt-BR" dirty="0" err="1" smtClean="0"/>
              <a:t>all</a:t>
            </a:r>
            <a:r>
              <a:rPr lang="pt-BR" dirty="0" smtClean="0"/>
              <a:t> (</a:t>
            </a:r>
            <a:r>
              <a:rPr lang="pt-BR" dirty="0" err="1" smtClean="0"/>
              <a:t>subconsulta</a:t>
            </a:r>
            <a:r>
              <a:rPr lang="pt-BR" dirty="0" smtClean="0"/>
              <a:t>)</a:t>
            </a:r>
            <a:r>
              <a:rPr lang="pt-BR" dirty="0"/>
              <a:t> → maior </a:t>
            </a:r>
            <a:r>
              <a:rPr lang="pt-BR" dirty="0" smtClean="0"/>
              <a:t>ou igual a todos </a:t>
            </a:r>
          </a:p>
          <a:p>
            <a:r>
              <a:rPr lang="pt-BR" dirty="0" smtClean="0"/>
              <a:t>&lt; </a:t>
            </a:r>
            <a:r>
              <a:rPr lang="pt-BR" dirty="0" err="1" smtClean="0"/>
              <a:t>all</a:t>
            </a:r>
            <a:r>
              <a:rPr lang="pt-BR" dirty="0" smtClean="0"/>
              <a:t> (</a:t>
            </a:r>
            <a:r>
              <a:rPr lang="pt-BR" dirty="0" err="1" smtClean="0"/>
              <a:t>subconsulta</a:t>
            </a:r>
            <a:r>
              <a:rPr lang="pt-BR" dirty="0" smtClean="0"/>
              <a:t>) → menor que todos </a:t>
            </a:r>
          </a:p>
          <a:p>
            <a:r>
              <a:rPr lang="pt-BR" dirty="0" smtClean="0"/>
              <a:t>&lt;= </a:t>
            </a:r>
            <a:r>
              <a:rPr lang="pt-BR" dirty="0" err="1"/>
              <a:t>all</a:t>
            </a:r>
            <a:r>
              <a:rPr lang="pt-BR" dirty="0"/>
              <a:t> (</a:t>
            </a:r>
            <a:r>
              <a:rPr lang="pt-BR" dirty="0" err="1"/>
              <a:t>subconsulta</a:t>
            </a:r>
            <a:r>
              <a:rPr lang="pt-BR" dirty="0"/>
              <a:t>) → </a:t>
            </a:r>
            <a:r>
              <a:rPr lang="pt-BR" dirty="0" smtClean="0"/>
              <a:t>menor ou igual </a:t>
            </a:r>
            <a:r>
              <a:rPr lang="pt-BR" dirty="0" err="1" smtClean="0"/>
              <a:t>atodos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/>
              <a:t>&lt; &gt; </a:t>
            </a:r>
            <a:r>
              <a:rPr lang="pt-BR" dirty="0" err="1" smtClean="0"/>
              <a:t>all</a:t>
            </a:r>
            <a:r>
              <a:rPr lang="pt-BR" dirty="0" smtClean="0"/>
              <a:t> (</a:t>
            </a:r>
            <a:r>
              <a:rPr lang="pt-BR" dirty="0" err="1" smtClean="0"/>
              <a:t>subconsulta</a:t>
            </a:r>
            <a:r>
              <a:rPr lang="pt-BR" dirty="0" smtClean="0"/>
              <a:t>) → diferente de todos ( = </a:t>
            </a:r>
            <a:r>
              <a:rPr lang="pt-BR" dirty="0" err="1" smtClean="0"/>
              <a:t>not</a:t>
            </a:r>
            <a:r>
              <a:rPr lang="pt-BR" dirty="0" smtClean="0"/>
              <a:t> in)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2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Sintaxe  operador ALL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 smtClean="0"/>
              <a:t>nome_coluna</a:t>
            </a:r>
            <a:r>
              <a:rPr lang="en-US" dirty="0" smtClean="0"/>
              <a:t>(s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 smtClean="0"/>
              <a:t>tabela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 smtClean="0"/>
              <a:t>nome_coluna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operador_de_comparação</a:t>
            </a:r>
            <a:r>
              <a:rPr lang="en-US" dirty="0" smtClean="0"/>
              <a:t> </a:t>
            </a:r>
            <a:r>
              <a:rPr lang="en-US" b="1" dirty="0" smtClean="0"/>
              <a:t>ALL</a:t>
            </a:r>
            <a:endParaRPr lang="en-US" b="1" dirty="0"/>
          </a:p>
          <a:p>
            <a:r>
              <a:rPr lang="en-US" dirty="0"/>
              <a:t>(SELECT </a:t>
            </a:r>
            <a:r>
              <a:rPr lang="en-US" dirty="0" err="1"/>
              <a:t>nome_coluna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 smtClean="0"/>
              <a:t>tabela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 smtClean="0"/>
              <a:t>condição</a:t>
            </a:r>
            <a:r>
              <a:rPr lang="en-US" dirty="0" smtClean="0"/>
              <a:t>(</a:t>
            </a:r>
            <a:r>
              <a:rPr lang="en-US" dirty="0" err="1" smtClean="0"/>
              <a:t>ões</a:t>
            </a:r>
            <a:r>
              <a:rPr lang="en-US" dirty="0" smtClean="0"/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0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 smtClean="0"/>
              <a:t>Produtos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 smtClean="0"/>
              <a:t>id_produto</a:t>
            </a:r>
            <a:r>
              <a:rPr lang="en-US" dirty="0" smtClean="0"/>
              <a:t> </a:t>
            </a:r>
            <a:r>
              <a:rPr lang="en-US" dirty="0"/>
              <a:t>= ALL (SELECT </a:t>
            </a:r>
            <a:r>
              <a:rPr lang="en-US" dirty="0" err="1" smtClean="0"/>
              <a:t>id_produto</a:t>
            </a:r>
            <a:endParaRPr lang="en-US" dirty="0"/>
          </a:p>
          <a:p>
            <a:r>
              <a:rPr lang="en-US" dirty="0"/>
              <a:t>                       FROM </a:t>
            </a:r>
            <a:r>
              <a:rPr lang="en-US" dirty="0" smtClean="0"/>
              <a:t>item__</a:t>
            </a:r>
            <a:r>
              <a:rPr lang="en-US" dirty="0" err="1" smtClean="0"/>
              <a:t>pedidos</a:t>
            </a:r>
            <a:endParaRPr lang="en-US" dirty="0"/>
          </a:p>
          <a:p>
            <a:r>
              <a:rPr lang="en-US" dirty="0"/>
              <a:t>                       WHERE </a:t>
            </a:r>
            <a:r>
              <a:rPr lang="en-US" dirty="0" err="1" smtClean="0"/>
              <a:t>quantidade</a:t>
            </a:r>
            <a:r>
              <a:rPr lang="en-US" dirty="0" smtClean="0"/>
              <a:t> </a:t>
            </a:r>
            <a:r>
              <a:rPr lang="en-US" dirty="0"/>
              <a:t>= 6 OR </a:t>
            </a:r>
            <a:r>
              <a:rPr lang="en-US" dirty="0" err="1" smtClean="0"/>
              <a:t>quantidade</a:t>
            </a:r>
            <a:r>
              <a:rPr lang="en-US" dirty="0" smtClean="0"/>
              <a:t> </a:t>
            </a:r>
            <a:r>
              <a:rPr lang="en-US" dirty="0"/>
              <a:t>= 2);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80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</a:t>
            </a:r>
            <a:r>
              <a:rPr lang="pt-BR" dirty="0" smtClean="0"/>
              <a:t>uscar </a:t>
            </a:r>
            <a:r>
              <a:rPr lang="pt-BR" dirty="0"/>
              <a:t>o nome de todos os </a:t>
            </a:r>
            <a:r>
              <a:rPr lang="pt-BR" dirty="0" smtClean="0"/>
              <a:t>empregados, exceto o que tem cargo desenvolvedor</a:t>
            </a:r>
          </a:p>
          <a:p>
            <a:r>
              <a:rPr lang="pt-BR" dirty="0" smtClean="0"/>
              <a:t>Exemplo:</a:t>
            </a:r>
          </a:p>
          <a:p>
            <a:r>
              <a:rPr lang="pt-BR" dirty="0" smtClean="0"/>
              <a:t>SELECT </a:t>
            </a:r>
            <a:r>
              <a:rPr lang="pt-BR" dirty="0"/>
              <a:t>NM_EMPREGADO, NM_CARGO, VL_SALARIO         </a:t>
            </a:r>
            <a:endParaRPr lang="pt-BR" dirty="0" smtClean="0"/>
          </a:p>
          <a:p>
            <a:r>
              <a:rPr lang="pt-BR" dirty="0" smtClean="0"/>
              <a:t>FROM </a:t>
            </a:r>
            <a:r>
              <a:rPr lang="pt-BR" dirty="0"/>
              <a:t>EMPREGADO AS E RIGHT JOIN CARGO AS C        </a:t>
            </a:r>
            <a:endParaRPr lang="pt-BR" dirty="0" smtClean="0"/>
          </a:p>
          <a:p>
            <a:r>
              <a:rPr lang="pt-BR" dirty="0" smtClean="0"/>
              <a:t>ON </a:t>
            </a:r>
            <a:r>
              <a:rPr lang="pt-BR" dirty="0"/>
              <a:t>E.ID_CARGO = C.ID_CARGO        </a:t>
            </a:r>
            <a:endParaRPr lang="pt-BR" dirty="0" smtClean="0"/>
          </a:p>
          <a:p>
            <a:r>
              <a:rPr lang="pt-BR" dirty="0" smtClean="0"/>
              <a:t>LEFT </a:t>
            </a:r>
            <a:r>
              <a:rPr lang="pt-BR" dirty="0"/>
              <a:t>JOIN SALARIO AS S        </a:t>
            </a:r>
            <a:endParaRPr lang="pt-BR" dirty="0" smtClean="0"/>
          </a:p>
          <a:p>
            <a:r>
              <a:rPr lang="pt-BR" dirty="0" smtClean="0"/>
              <a:t>ON </a:t>
            </a:r>
            <a:r>
              <a:rPr lang="pt-BR" dirty="0"/>
              <a:t>C.ID_CARGO = S.ID_CARGO  </a:t>
            </a:r>
            <a:endParaRPr lang="pt-BR" dirty="0" smtClean="0"/>
          </a:p>
          <a:p>
            <a:r>
              <a:rPr lang="pt-BR" dirty="0" smtClean="0"/>
              <a:t>WHERE </a:t>
            </a:r>
            <a:r>
              <a:rPr lang="pt-BR" dirty="0"/>
              <a:t>VL_SALARIO &gt; ALL (SELECT VL_SALARIO </a:t>
            </a:r>
            <a:endParaRPr lang="pt-BR" dirty="0" smtClean="0"/>
          </a:p>
          <a:p>
            <a:r>
              <a:rPr lang="pt-BR" dirty="0" smtClean="0"/>
              <a:t>FROM </a:t>
            </a:r>
            <a:r>
              <a:rPr lang="pt-BR" dirty="0"/>
              <a:t>SALARIO AS S INNER JOIN CARGO AS </a:t>
            </a:r>
            <a:r>
              <a:rPr lang="pt-BR" dirty="0" smtClean="0"/>
              <a:t>C</a:t>
            </a:r>
          </a:p>
          <a:p>
            <a:r>
              <a:rPr lang="pt-BR" dirty="0" smtClean="0"/>
              <a:t>ON </a:t>
            </a:r>
            <a:r>
              <a:rPr lang="pt-BR" dirty="0"/>
              <a:t>C.ID_CARGO = S.ID_CARGO WHERE NM_CARGO = 'Desenvolvedor'); </a:t>
            </a:r>
          </a:p>
        </p:txBody>
      </p:sp>
    </p:spTree>
    <p:extLst>
      <p:ext uri="{BB962C8B-B14F-4D97-AF65-F5344CB8AC3E}">
        <p14:creationId xmlns:p14="http://schemas.microsoft.com/office/powerpoint/2010/main" val="40210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ANY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ANY compara um valor com cada valor em uma lista ou resultados de uma consulta e avalia como verdadeiro se o resultado de uma consulta </a:t>
            </a:r>
            <a:r>
              <a:rPr lang="pt-BR" dirty="0" smtClean="0"/>
              <a:t>interna </a:t>
            </a:r>
            <a:r>
              <a:rPr lang="pt-BR" dirty="0"/>
              <a:t>contiver pelo menos uma linha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ANY retorna verdadeiro se algum dos valores das </a:t>
            </a:r>
            <a:r>
              <a:rPr lang="pt-BR" dirty="0" err="1"/>
              <a:t>subconsultas</a:t>
            </a:r>
            <a:r>
              <a:rPr lang="pt-BR" dirty="0"/>
              <a:t> atender à condição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ANY deve ser precedido por operadores de comparação.</a:t>
            </a:r>
          </a:p>
        </p:txBody>
      </p:sp>
    </p:spTree>
    <p:extLst>
      <p:ext uri="{BB962C8B-B14F-4D97-AF65-F5344CB8AC3E}">
        <p14:creationId xmlns:p14="http://schemas.microsoft.com/office/powerpoint/2010/main" val="2733176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1978</TotalTime>
  <Words>717</Words>
  <Application>Microsoft Office PowerPoint</Application>
  <PresentationFormat>Apresentação na tela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Retrospectiva</vt:lpstr>
      <vt:lpstr>Banco de Dados: OPERADORES ALL, ANY e EXISTS  </vt:lpstr>
      <vt:lpstr>Operadores ANY e ALL</vt:lpstr>
      <vt:lpstr>Operadores ANY e ALL</vt:lpstr>
      <vt:lpstr>ALL</vt:lpstr>
      <vt:lpstr>ALL</vt:lpstr>
      <vt:lpstr>Sintaxe  operador ALL</vt:lpstr>
      <vt:lpstr>Exemplo:</vt:lpstr>
      <vt:lpstr>Exemplo</vt:lpstr>
      <vt:lpstr>ANY</vt:lpstr>
      <vt:lpstr>Sintaxe  operador ANY</vt:lpstr>
      <vt:lpstr>ANY</vt:lpstr>
      <vt:lpstr>Exemplo ANY</vt:lpstr>
      <vt:lpstr>EXISTS</vt:lpstr>
      <vt:lpstr>EXISTS – NOT EXISTS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Vitoria Alessandra Paulino Miranda</cp:lastModifiedBy>
  <cp:revision>141</cp:revision>
  <dcterms:created xsi:type="dcterms:W3CDTF">2011-08-22T20:41:13Z</dcterms:created>
  <dcterms:modified xsi:type="dcterms:W3CDTF">2021-04-26T19:54:05Z</dcterms:modified>
</cp:coreProperties>
</file>