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55F1C06-67F4-4AE6-96BB-897172874D31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9A4CE0-4704-48B6-AAC1-9137F8DCCF62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Exercícios de SQL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2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9 - </a:t>
            </a:r>
            <a:r>
              <a:rPr lang="pt-BR" dirty="0"/>
              <a:t>Selecionar todos os registros da tabela de Marcas 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smtClean="0"/>
              <a:t>10 </a:t>
            </a:r>
            <a:r>
              <a:rPr lang="pt-BR" dirty="0"/>
              <a:t>- Selecionar todos os registros da tabela de Categorias ordenando pela descrição.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11 – alterar a </a:t>
            </a:r>
            <a:r>
              <a:rPr lang="pt-BR" dirty="0" err="1"/>
              <a:t>descrição_uni</a:t>
            </a:r>
            <a:r>
              <a:rPr lang="pt-BR" dirty="0"/>
              <a:t> para ‘</a:t>
            </a:r>
            <a:r>
              <a:rPr lang="pt-BR" dirty="0" err="1"/>
              <a:t>kilogramas</a:t>
            </a:r>
            <a:r>
              <a:rPr lang="pt-BR" dirty="0"/>
              <a:t>’ do registro </a:t>
            </a:r>
            <a:r>
              <a:rPr lang="pt-BR" dirty="0" err="1"/>
              <a:t>código_uni</a:t>
            </a:r>
            <a:r>
              <a:rPr lang="pt-BR" dirty="0"/>
              <a:t> = 3 da tabela </a:t>
            </a:r>
            <a:r>
              <a:rPr lang="pt-BR" dirty="0" err="1"/>
              <a:t>tabUnidades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12 – selecionar todos os nomes de </a:t>
            </a:r>
            <a:r>
              <a:rPr lang="pt-BR" dirty="0" err="1"/>
              <a:t>descrição_uni</a:t>
            </a:r>
            <a:r>
              <a:rPr lang="pt-BR" dirty="0"/>
              <a:t> que começa com a letra C</a:t>
            </a:r>
          </a:p>
          <a:p>
            <a:pPr marL="0" indent="0">
              <a:buNone/>
            </a:pPr>
            <a:r>
              <a:rPr lang="pt-BR" dirty="0"/>
              <a:t>13  – selecionar todos os nomes de </a:t>
            </a:r>
            <a:r>
              <a:rPr lang="pt-BR" dirty="0" err="1"/>
              <a:t>descrição_uni</a:t>
            </a:r>
            <a:r>
              <a:rPr lang="pt-BR" dirty="0"/>
              <a:t> que termina com a letra </a:t>
            </a:r>
            <a:r>
              <a:rPr lang="pt-BR" dirty="0" smtClean="0"/>
              <a:t>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14 - Crie a instrução SQL para alterar o nome da Marca de código igual a 5 para </a:t>
            </a:r>
            <a:r>
              <a:rPr lang="pt-BR" dirty="0" err="1"/>
              <a:t>Speed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4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15 – Criar a tabela abaixo: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41" y="1988840"/>
            <a:ext cx="3502301" cy="426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3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16 - Crie </a:t>
            </a:r>
            <a:r>
              <a:rPr lang="pt-BR" dirty="0"/>
              <a:t>as instruções SQL para inserir os dados abaixo na tabela de Produtos. 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8" y="2852936"/>
            <a:ext cx="8699888" cy="2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7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Crie as instruções SQL para inserir os dados abaixo na tabela de Produtos.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556792"/>
            <a:ext cx="903649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2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Crie as instruções SQL para inserir os dados abaixo na tabela de Produtos.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" y="1340768"/>
            <a:ext cx="9108678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8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Crie as instruções SQL para inserir os dados abaixo na tabela de Produtos.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3059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0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Crie as instruções SQL para inserir os dados abaixo na tabela de Produtos.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9" y="1657350"/>
            <a:ext cx="92964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1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Crie as instruções SQL para inserir os dados abaixo na tabela de Produtos.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" y="1647825"/>
            <a:ext cx="927735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1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Exercícios – Instrução UPDATE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pt-BR" dirty="0" smtClean="0"/>
              <a:t>Crie </a:t>
            </a:r>
            <a:r>
              <a:rPr lang="pt-BR" dirty="0"/>
              <a:t>a instrução SQL para alterar a descrição da Unidade de código igual a 3 para </a:t>
            </a:r>
            <a:r>
              <a:rPr lang="pt-BR" dirty="0" err="1"/>
              <a:t>Kilos</a:t>
            </a:r>
            <a:r>
              <a:rPr lang="pt-BR" dirty="0"/>
              <a:t>. </a:t>
            </a:r>
            <a:endParaRPr lang="pt-BR" dirty="0" smtClean="0"/>
          </a:p>
          <a:p>
            <a:pPr marL="514350" indent="-514350">
              <a:buAutoNum type="arabicParenR"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2</a:t>
            </a:r>
            <a:r>
              <a:rPr lang="pt-BR" dirty="0"/>
              <a:t>) Crie a instrução SQL para alterar o nome da Marca de código igual a 5 para </a:t>
            </a:r>
            <a:r>
              <a:rPr lang="pt-BR" dirty="0" err="1"/>
              <a:t>Speed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3</a:t>
            </a:r>
            <a:r>
              <a:rPr lang="pt-BR" dirty="0"/>
              <a:t>) Crie a instrução SQL para alterar o nome da descrição do Produto de código igual a 7 para “Camisa Lazer de Poliéster”.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8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 de Revisão e Aperfeiçoamento dos Conhecimentos: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r>
              <a:rPr lang="pt-BR" dirty="0"/>
              <a:t>da Instrução CREATE </a:t>
            </a:r>
          </a:p>
          <a:p>
            <a:r>
              <a:rPr lang="pt-BR" dirty="0" smtClean="0"/>
              <a:t>Exercícios </a:t>
            </a:r>
            <a:r>
              <a:rPr lang="pt-BR" dirty="0"/>
              <a:t>da Instrução INSERT </a:t>
            </a:r>
          </a:p>
          <a:p>
            <a:r>
              <a:rPr lang="pt-BR" dirty="0" smtClean="0"/>
              <a:t>Exercícios </a:t>
            </a:r>
            <a:r>
              <a:rPr lang="pt-BR" dirty="0"/>
              <a:t>da Instrução UPDATE </a:t>
            </a:r>
          </a:p>
          <a:p>
            <a:r>
              <a:rPr lang="pt-BR" dirty="0" smtClean="0"/>
              <a:t>Exercícios </a:t>
            </a:r>
            <a:r>
              <a:rPr lang="pt-BR" dirty="0"/>
              <a:t>da Instrução DELETE </a:t>
            </a:r>
          </a:p>
          <a:p>
            <a:r>
              <a:rPr lang="pt-BR" dirty="0" smtClean="0"/>
              <a:t>Exercícios </a:t>
            </a:r>
            <a:r>
              <a:rPr lang="pt-BR" dirty="0"/>
              <a:t>da Instrução SELECT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Exercícios – Instrução UPDATE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4) Crie a instrução SQL para alterar o preço de venda do Produto de código igual a 8 para R$ 155,00. </a:t>
            </a:r>
          </a:p>
          <a:p>
            <a:pPr marL="0" indent="0">
              <a:buNone/>
            </a:pPr>
            <a:r>
              <a:rPr lang="pt-BR" dirty="0" smtClean="0"/>
              <a:t>5</a:t>
            </a:r>
            <a:r>
              <a:rPr lang="pt-BR" dirty="0"/>
              <a:t>) Crie a instrução SQL para somar mais 6 itens no Produto de código igual a 9. </a:t>
            </a:r>
          </a:p>
          <a:p>
            <a:pPr marL="0" indent="0">
              <a:buNone/>
            </a:pPr>
            <a:r>
              <a:rPr lang="pt-BR" dirty="0" smtClean="0"/>
              <a:t>6</a:t>
            </a:r>
            <a:r>
              <a:rPr lang="pt-BR" dirty="0"/>
              <a:t>) Crie a instrução SQL para atualizar os dados abaixo do Produto de código igual a 11. </a:t>
            </a:r>
          </a:p>
          <a:p>
            <a:r>
              <a:rPr lang="pt-BR" dirty="0" smtClean="0"/>
              <a:t>Descrição </a:t>
            </a:r>
            <a:r>
              <a:rPr lang="pt-BR" dirty="0"/>
              <a:t>= Maio de Natação Sublime Especial </a:t>
            </a:r>
          </a:p>
          <a:p>
            <a:r>
              <a:rPr lang="pt-BR" dirty="0" smtClean="0"/>
              <a:t>Valor </a:t>
            </a:r>
            <a:r>
              <a:rPr lang="pt-BR" dirty="0"/>
              <a:t>de Custo = R$ 64,00 </a:t>
            </a:r>
          </a:p>
          <a:p>
            <a:r>
              <a:rPr lang="pt-BR" dirty="0" smtClean="0"/>
              <a:t>Valor </a:t>
            </a:r>
            <a:r>
              <a:rPr lang="pt-BR" dirty="0"/>
              <a:t>de Venda = R$ 115,00 </a:t>
            </a:r>
          </a:p>
          <a:p>
            <a:r>
              <a:rPr lang="pt-BR" dirty="0" smtClean="0"/>
              <a:t>Quantidade </a:t>
            </a:r>
            <a:r>
              <a:rPr lang="pt-BR" dirty="0"/>
              <a:t>em Estoque = 9 </a:t>
            </a:r>
          </a:p>
          <a:p>
            <a:r>
              <a:rPr lang="pt-BR" dirty="0" smtClean="0"/>
              <a:t>Quantidade </a:t>
            </a:r>
            <a:r>
              <a:rPr lang="pt-BR" dirty="0"/>
              <a:t>Mínima = 6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0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Exercícios – Instrução DELETE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7</a:t>
            </a:r>
            <a:r>
              <a:rPr lang="pt-BR" dirty="0" smtClean="0"/>
              <a:t>) </a:t>
            </a:r>
            <a:r>
              <a:rPr lang="pt-BR" dirty="0" smtClean="0"/>
              <a:t>Crie </a:t>
            </a:r>
            <a:r>
              <a:rPr lang="pt-BR" dirty="0"/>
              <a:t>a instrução SQL para excluir a Unidade de código igual a 4. </a:t>
            </a:r>
          </a:p>
          <a:p>
            <a:pPr marL="0" indent="0">
              <a:buNone/>
            </a:pPr>
            <a:r>
              <a:rPr lang="pt-BR" dirty="0"/>
              <a:t>8</a:t>
            </a:r>
            <a:r>
              <a:rPr lang="pt-BR" dirty="0" smtClean="0"/>
              <a:t>) </a:t>
            </a:r>
            <a:r>
              <a:rPr lang="pt-BR" dirty="0"/>
              <a:t>Crie a instrução SQL para excluir o Produto de código igual a 7.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3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Exercícios – Instrução SELECT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9) </a:t>
            </a:r>
            <a:r>
              <a:rPr lang="pt-BR" dirty="0" smtClean="0"/>
              <a:t>Selecionar </a:t>
            </a:r>
            <a:r>
              <a:rPr lang="pt-BR" dirty="0"/>
              <a:t>todos os registros da tabela de Marcas. </a:t>
            </a:r>
          </a:p>
          <a:p>
            <a:pPr marL="0" indent="0">
              <a:buNone/>
            </a:pPr>
            <a:r>
              <a:rPr lang="pt-BR" dirty="0" smtClean="0"/>
              <a:t>10) </a:t>
            </a:r>
            <a:r>
              <a:rPr lang="pt-BR" dirty="0"/>
              <a:t>Selecionar todos os registros da tabela de Categorias ordenando pela descrição. </a:t>
            </a:r>
          </a:p>
          <a:p>
            <a:pPr marL="0" indent="0">
              <a:buNone/>
            </a:pPr>
            <a:r>
              <a:rPr lang="pt-BR" dirty="0" smtClean="0"/>
              <a:t>11) </a:t>
            </a:r>
            <a:r>
              <a:rPr lang="pt-BR" dirty="0"/>
              <a:t>Selecionar todos os registros da tabela de Unidades ordenando pelo código da unidade de forma descendente. </a:t>
            </a:r>
          </a:p>
          <a:p>
            <a:pPr marL="0" indent="0">
              <a:buNone/>
            </a:pPr>
            <a:r>
              <a:rPr lang="pt-BR" dirty="0" smtClean="0"/>
              <a:t>12) </a:t>
            </a:r>
            <a:r>
              <a:rPr lang="pt-BR" dirty="0"/>
              <a:t>Selecionar todas as descrições da tabela de Unidades ordenando pela descrição da unidade.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7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r>
              <a:rPr lang="pt-BR" dirty="0"/>
              <a:t>Banco de Dados de Exemplo: </a:t>
            </a:r>
            <a:br>
              <a:rPr lang="pt-BR" dirty="0"/>
            </a:br>
            <a:r>
              <a:rPr lang="pt-BR" dirty="0" smtClean="0"/>
              <a:t>Gerenciamento </a:t>
            </a:r>
            <a:r>
              <a:rPr lang="pt-BR" dirty="0"/>
              <a:t>de Produtos </a:t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9055908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3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Criar um banco de dados em MYSQL com o nome TEMPLATE</a:t>
            </a:r>
          </a:p>
          <a:p>
            <a:pPr marL="0" indent="0">
              <a:buNone/>
            </a:pPr>
            <a:r>
              <a:rPr lang="pt-BR" dirty="0"/>
              <a:t>2 – Usar o comando para colocar o banco de dados TEMPLATE em uso.</a:t>
            </a:r>
          </a:p>
          <a:p>
            <a:pPr marL="0" indent="0">
              <a:buNone/>
            </a:pPr>
            <a:r>
              <a:rPr lang="pt-BR" dirty="0"/>
              <a:t>3 – Criar a tabela abaixo: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21088"/>
            <a:ext cx="2448272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1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inserir </a:t>
            </a:r>
            <a:r>
              <a:rPr lang="pt-BR" dirty="0"/>
              <a:t>na </a:t>
            </a:r>
            <a:r>
              <a:rPr lang="pt-BR" dirty="0" err="1"/>
              <a:t>tabCategorias</a:t>
            </a:r>
            <a:r>
              <a:rPr lang="pt-BR" dirty="0"/>
              <a:t> os registros abaixo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13512"/>
              </p:ext>
            </p:extLst>
          </p:nvPr>
        </p:nvGraphicFramePr>
        <p:xfrm>
          <a:off x="1331640" y="1988837"/>
          <a:ext cx="5904656" cy="3816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2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>
                          <a:effectLst/>
                        </a:rPr>
                        <a:t>Codigo_cat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Descricao_cat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1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Confecção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2 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Calçados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2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3 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Bolas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2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4 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Natação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2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5 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Tênis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2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6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Tênis de Mesa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3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5 – Criar a tabela abaixo: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20888"/>
            <a:ext cx="2519655" cy="1637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2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6 – inserir na </a:t>
            </a:r>
            <a:r>
              <a:rPr lang="pt-BR" dirty="0" err="1"/>
              <a:t>tabMarcas</a:t>
            </a:r>
            <a:r>
              <a:rPr lang="pt-BR" dirty="0"/>
              <a:t> os registros abaixo: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61985"/>
              </p:ext>
            </p:extLst>
          </p:nvPr>
        </p:nvGraphicFramePr>
        <p:xfrm>
          <a:off x="827584" y="1988840"/>
          <a:ext cx="7056784" cy="4580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5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 err="1">
                          <a:effectLst/>
                        </a:rPr>
                        <a:t>Codigo_mar</a:t>
                      </a: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Nome_mar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1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Nike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2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Adidas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3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Reebok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4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Wilson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5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Speedy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6 </a:t>
                      </a:r>
                      <a:endParaRPr lang="pt-BR" sz="36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 err="1">
                          <a:effectLst/>
                        </a:rPr>
                        <a:t>Butterfly</a:t>
                      </a:r>
                      <a:r>
                        <a:rPr lang="pt-BR" sz="3600" dirty="0">
                          <a:effectLst/>
                        </a:rPr>
                        <a:t> </a:t>
                      </a:r>
                      <a:endParaRPr lang="pt-BR" sz="36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7 – </a:t>
            </a:r>
            <a:r>
              <a:rPr lang="pt-BR" dirty="0"/>
              <a:t>Criar a tabela abaixo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04490"/>
            <a:ext cx="2087607" cy="1388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3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14097126"/>
              </p:ext>
            </p:extLst>
          </p:nvPr>
        </p:nvGraphicFramePr>
        <p:xfrm>
          <a:off x="899592" y="2564904"/>
          <a:ext cx="6696744" cy="3795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07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>
                          <a:effectLst/>
                        </a:rPr>
                        <a:t>Codigo_uni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Descricao_uni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1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Peça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2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Par 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3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Gramas 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4 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Litro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5 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Caixa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6 </a:t>
                      </a:r>
                      <a:endParaRPr lang="pt-BR" sz="280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Cartela </a:t>
                      </a:r>
                      <a:endParaRPr lang="pt-BR" sz="2800" dirty="0">
                        <a:solidFill>
                          <a:srgbClr val="000000"/>
                        </a:solidFill>
                        <a:effectLst/>
                        <a:latin typeface="Georgia"/>
                        <a:ea typeface="Calibri"/>
                        <a:cs typeface="Georgi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396316"/>
            <a:ext cx="72008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BR" sz="3200" dirty="0" smtClean="0"/>
              <a:t>8 </a:t>
            </a:r>
            <a:r>
              <a:rPr lang="pt-BR" sz="3200" dirty="0"/>
              <a:t>– inserir na </a:t>
            </a:r>
            <a:r>
              <a:rPr lang="pt-BR" sz="3200" dirty="0" err="1"/>
              <a:t>tabUnidades</a:t>
            </a:r>
            <a:r>
              <a:rPr lang="pt-BR" sz="3200" dirty="0"/>
              <a:t> os registros abaixo: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406</TotalTime>
  <Words>612</Words>
  <Application>Microsoft Office PowerPoint</Application>
  <PresentationFormat>Apresentação na tela (4:3)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Georgia</vt:lpstr>
      <vt:lpstr>Wingdings</vt:lpstr>
      <vt:lpstr>Wingdings 2</vt:lpstr>
      <vt:lpstr>Cívico</vt:lpstr>
      <vt:lpstr>Exercícios de SQL </vt:lpstr>
      <vt:lpstr>Exercícios de Revisão e Aperfeiçoamento dos Conhecimentos:  </vt:lpstr>
      <vt:lpstr>Banco de Dados de Exemplo:  Gerenciamento de Produtos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Crie as instruções SQL para inserir os dados abaixo na tabela de Produtos.  </vt:lpstr>
      <vt:lpstr>Crie as instruções SQL para inserir os dados abaixo na tabela de Produtos.</vt:lpstr>
      <vt:lpstr>Crie as instruções SQL para inserir os dados abaixo na tabela de Produtos.</vt:lpstr>
      <vt:lpstr>Crie as instruções SQL para inserir os dados abaixo na tabela de Produtos.</vt:lpstr>
      <vt:lpstr>Crie as instruções SQL para inserir os dados abaixo na tabela de Produtos.</vt:lpstr>
      <vt:lpstr>Exercícios – Instrução UPDATE</vt:lpstr>
      <vt:lpstr>Exercícios – Instrução UPDATE</vt:lpstr>
      <vt:lpstr>Exercícios – Instrução DELETE </vt:lpstr>
      <vt:lpstr>Exercícios – Instrução SELECT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SQL</dc:title>
  <dc:creator>User</dc:creator>
  <cp:lastModifiedBy>Joseneuza Julita Pimenta De Aguiar</cp:lastModifiedBy>
  <cp:revision>58</cp:revision>
  <dcterms:created xsi:type="dcterms:W3CDTF">2013-11-07T01:21:06Z</dcterms:created>
  <dcterms:modified xsi:type="dcterms:W3CDTF">2021-04-16T17:37:33Z</dcterms:modified>
</cp:coreProperties>
</file>