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8" r:id="rId11"/>
    <p:sldId id="294" r:id="rId12"/>
    <p:sldId id="295" r:id="rId13"/>
    <p:sldId id="296" r:id="rId14"/>
    <p:sldId id="266" r:id="rId15"/>
    <p:sldId id="284" r:id="rId16"/>
    <p:sldId id="285" r:id="rId17"/>
    <p:sldId id="286" r:id="rId18"/>
    <p:sldId id="292" r:id="rId19"/>
    <p:sldId id="287" r:id="rId20"/>
    <p:sldId id="297" r:id="rId21"/>
    <p:sldId id="293" r:id="rId2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906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31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81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817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81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88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980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504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19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9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 smtClean="0"/>
              <a:t>Banco de Dados</a:t>
            </a: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/>
              <a:t>Conteúdo: FUNÇÕES AGREGADORA</a:t>
            </a:r>
            <a:br>
              <a:rPr lang="pt-BR" altLang="pt-BR" dirty="0"/>
            </a:br>
            <a:r>
              <a:rPr lang="pt-BR" altLang="pt-BR" dirty="0"/>
              <a:t>SQL – MYSQL - SELECT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 tabela </a:t>
            </a:r>
            <a:r>
              <a:rPr lang="pt-BR" dirty="0" err="1" smtClean="0"/>
              <a:t>tb_empregado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Lembrando que a tabela tem 2 chaves estrangeiras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8130403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tabela </a:t>
            </a:r>
            <a:r>
              <a:rPr lang="pt-BR" dirty="0" err="1"/>
              <a:t>tb_empregado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CREATE TABLE </a:t>
            </a:r>
            <a:r>
              <a:rPr lang="pt-BR" dirty="0" err="1"/>
              <a:t>tb_empregado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(  </a:t>
            </a:r>
          </a:p>
          <a:p>
            <a:r>
              <a:rPr lang="pt-BR" dirty="0" smtClean="0"/>
              <a:t>matricula </a:t>
            </a:r>
            <a:r>
              <a:rPr lang="pt-BR" dirty="0"/>
              <a:t>INT(11) NOT NULL PRIMARY KEY,  </a:t>
            </a:r>
            <a:endParaRPr lang="pt-BR" dirty="0" smtClean="0"/>
          </a:p>
          <a:p>
            <a:r>
              <a:rPr lang="pt-BR" dirty="0" smtClean="0"/>
              <a:t>nome </a:t>
            </a:r>
            <a:r>
              <a:rPr lang="pt-BR" dirty="0"/>
              <a:t>VARCHAR(80) NOT NULL,  </a:t>
            </a:r>
            <a:endParaRPr lang="pt-BR" dirty="0" smtClean="0"/>
          </a:p>
          <a:p>
            <a:r>
              <a:rPr lang="pt-BR" dirty="0" err="1" smtClean="0"/>
              <a:t>dt_nascimento</a:t>
            </a:r>
            <a:r>
              <a:rPr lang="pt-BR" dirty="0" smtClean="0"/>
              <a:t> </a:t>
            </a:r>
            <a:r>
              <a:rPr lang="pt-BR" dirty="0"/>
              <a:t>DATE NOT NULL,  </a:t>
            </a:r>
            <a:endParaRPr lang="pt-BR" dirty="0" smtClean="0"/>
          </a:p>
          <a:p>
            <a:r>
              <a:rPr lang="pt-BR" dirty="0" smtClean="0"/>
              <a:t>sexo </a:t>
            </a:r>
            <a:r>
              <a:rPr lang="pt-BR" dirty="0"/>
              <a:t>ENUM('M', 'F') NOT NULL,  </a:t>
            </a:r>
            <a:endParaRPr lang="pt-BR" dirty="0" smtClean="0"/>
          </a:p>
          <a:p>
            <a:r>
              <a:rPr lang="pt-BR" dirty="0" err="1" smtClean="0"/>
              <a:t>dt_admissao</a:t>
            </a:r>
            <a:r>
              <a:rPr lang="pt-BR" dirty="0" smtClean="0"/>
              <a:t> </a:t>
            </a:r>
            <a:r>
              <a:rPr lang="pt-BR" dirty="0"/>
              <a:t>DATE NOT NULL,  </a:t>
            </a:r>
            <a:endParaRPr lang="pt-BR" dirty="0" smtClean="0"/>
          </a:p>
          <a:p>
            <a:r>
              <a:rPr lang="pt-BR" dirty="0" err="1" smtClean="0"/>
              <a:t>fk_cargo</a:t>
            </a:r>
            <a:r>
              <a:rPr lang="pt-BR" dirty="0" smtClean="0"/>
              <a:t> </a:t>
            </a:r>
            <a:r>
              <a:rPr lang="pt-BR" dirty="0"/>
              <a:t>INT NOT NULL,  </a:t>
            </a:r>
            <a:endParaRPr lang="pt-BR" dirty="0" smtClean="0"/>
          </a:p>
          <a:p>
            <a:r>
              <a:rPr lang="pt-BR" dirty="0" err="1" smtClean="0"/>
              <a:t>fk_departamento</a:t>
            </a:r>
            <a:r>
              <a:rPr lang="pt-BR" dirty="0" smtClean="0"/>
              <a:t> </a:t>
            </a:r>
            <a:r>
              <a:rPr lang="pt-BR" dirty="0"/>
              <a:t>INT NOT NULL,  </a:t>
            </a:r>
            <a:endParaRPr lang="pt-BR" dirty="0" smtClean="0"/>
          </a:p>
          <a:p>
            <a:r>
              <a:rPr lang="pt-BR" dirty="0" smtClean="0"/>
              <a:t>FOREIGN </a:t>
            </a:r>
            <a:r>
              <a:rPr lang="pt-BR" dirty="0"/>
              <a:t>KEY (</a:t>
            </a:r>
            <a:r>
              <a:rPr lang="pt-BR" dirty="0" err="1"/>
              <a:t>fk_cargo</a:t>
            </a:r>
            <a:r>
              <a:rPr lang="pt-BR" dirty="0"/>
              <a:t>) REFERENCES </a:t>
            </a:r>
            <a:r>
              <a:rPr lang="pt-BR" dirty="0" err="1"/>
              <a:t>tb_cargo</a:t>
            </a:r>
            <a:r>
              <a:rPr lang="pt-BR" dirty="0"/>
              <a:t> (</a:t>
            </a:r>
            <a:r>
              <a:rPr lang="pt-BR" dirty="0" err="1"/>
              <a:t>id_cargo</a:t>
            </a:r>
            <a:r>
              <a:rPr lang="pt-BR" dirty="0"/>
              <a:t>),  </a:t>
            </a:r>
            <a:endParaRPr lang="pt-BR" dirty="0" smtClean="0"/>
          </a:p>
          <a:p>
            <a:r>
              <a:rPr lang="pt-BR" dirty="0" smtClean="0"/>
              <a:t>FOREIGN </a:t>
            </a:r>
            <a:r>
              <a:rPr lang="pt-BR" dirty="0"/>
              <a:t>KEY (</a:t>
            </a:r>
            <a:r>
              <a:rPr lang="pt-BR" dirty="0" err="1"/>
              <a:t>fk_departamento</a:t>
            </a:r>
            <a:r>
              <a:rPr lang="pt-BR" dirty="0"/>
              <a:t>) REFERENCES </a:t>
            </a:r>
            <a:r>
              <a:rPr lang="pt-BR" dirty="0" err="1"/>
              <a:t>tb_departamento</a:t>
            </a:r>
            <a:r>
              <a:rPr lang="pt-BR" dirty="0"/>
              <a:t> (</a:t>
            </a:r>
            <a:r>
              <a:rPr lang="pt-BR" dirty="0" err="1"/>
              <a:t>id_departamento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os seguintes </a:t>
            </a:r>
            <a:r>
              <a:rPr lang="pt-BR" dirty="0" err="1"/>
              <a:t>inserts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INSERT INTO </a:t>
            </a:r>
            <a:r>
              <a:rPr lang="pt-BR" dirty="0" err="1" smtClean="0"/>
              <a:t>tb_empregado</a:t>
            </a:r>
            <a:r>
              <a:rPr lang="pt-BR" dirty="0" smtClean="0"/>
              <a:t>(matricula, nome, </a:t>
            </a:r>
            <a:r>
              <a:rPr lang="pt-BR" dirty="0" err="1" smtClean="0"/>
              <a:t>dt_nascimento</a:t>
            </a:r>
            <a:r>
              <a:rPr lang="pt-BR" dirty="0" smtClean="0"/>
              <a:t>, sexo, </a:t>
            </a:r>
          </a:p>
          <a:p>
            <a:r>
              <a:rPr lang="pt-BR" dirty="0" err="1" smtClean="0"/>
              <a:t>dt_admissao</a:t>
            </a:r>
            <a:r>
              <a:rPr lang="pt-BR" dirty="0" smtClean="0"/>
              <a:t>, </a:t>
            </a:r>
            <a:r>
              <a:rPr lang="pt-BR" dirty="0" err="1" smtClean="0"/>
              <a:t>fk_cargo</a:t>
            </a:r>
            <a:r>
              <a:rPr lang="pt-BR" dirty="0" smtClean="0"/>
              <a:t>, </a:t>
            </a:r>
            <a:r>
              <a:rPr lang="pt-BR" dirty="0" err="1" smtClean="0"/>
              <a:t>fk_departamento</a:t>
            </a:r>
            <a:r>
              <a:rPr lang="pt-BR" dirty="0" smtClean="0"/>
              <a:t>) VALUES</a:t>
            </a:r>
          </a:p>
          <a:p>
            <a:r>
              <a:rPr lang="pt-BR" dirty="0" smtClean="0"/>
              <a:t>(</a:t>
            </a:r>
            <a:r>
              <a:rPr lang="pt-BR" dirty="0"/>
              <a:t>123, 'Vânia Alves', '1967-07-02', 'F', '2010-12-08', 2, 100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124, 'Florisbela Silva', '1999-10-02', 'F', '2019-10-01', 1, 200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125, 'Walter Amaral', '1998-02-02', 'M', '2018-05-25', 7, 400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126, 'Ana Cristina Peixoto', '1980-03-02', 'F', '2018-10-02', 4, 200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127, 'Clara Rodrigues', '1998-07-05', 'F', '2020-10-02', 4, 400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128, 'Flávio Luiz Silva', '1990-09-05', 'M', '2016-02-15', 6, 400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129, 'Roberto Oliveira', '1981-03-10', 'M', '2012-12-10', 8, 400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130, 'Cristina Moura', '1980-12-20', 'F', '2020-10-02', 9, 100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131, 'Gabriel Silva Costa', '1985-10-2', 'M', '2017-01-02', 3,300);</a:t>
            </a:r>
          </a:p>
        </p:txBody>
      </p:sp>
    </p:spTree>
    <p:extLst>
      <p:ext uri="{BB962C8B-B14F-4D97-AF65-F5344CB8AC3E}">
        <p14:creationId xmlns:p14="http://schemas.microsoft.com/office/powerpoint/2010/main" val="114602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tb_empregado</a:t>
            </a:r>
            <a:r>
              <a:rPr lang="pt-BR" dirty="0"/>
              <a:t>;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204864"/>
            <a:ext cx="6978511" cy="22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Funções </a:t>
            </a:r>
            <a:r>
              <a:rPr lang="pt-BR" b="1" dirty="0"/>
              <a:t>de agregação da linguagem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função de agregação processa um conjunto de valores contidos em uma única coluna de uma tabela e retorna um único valor como resultado. </a:t>
            </a:r>
          </a:p>
          <a:p>
            <a:r>
              <a:rPr lang="pt-BR" b="1" dirty="0" smtClean="0"/>
              <a:t>Sintaxe: </a:t>
            </a:r>
            <a:r>
              <a:rPr lang="pt-BR" dirty="0" err="1" smtClean="0"/>
              <a:t>nome_função</a:t>
            </a:r>
            <a:r>
              <a:rPr lang="pt-BR" dirty="0" smtClean="0"/>
              <a:t>(coluna)</a:t>
            </a:r>
          </a:p>
          <a:p>
            <a:endParaRPr lang="pt-BR" b="1" dirty="0" smtClean="0"/>
          </a:p>
          <a:p>
            <a:r>
              <a:rPr lang="pt-BR" b="1" dirty="0" smtClean="0"/>
              <a:t>As funções agregadoras são</a:t>
            </a:r>
            <a:r>
              <a:rPr lang="pt-BR" dirty="0" smtClean="0"/>
              <a:t>:</a:t>
            </a:r>
            <a:endParaRPr lang="pt-BR" dirty="0"/>
          </a:p>
          <a:p>
            <a:r>
              <a:rPr lang="pt-BR" dirty="0" smtClean="0"/>
              <a:t>COUNT = contar</a:t>
            </a:r>
          </a:p>
          <a:p>
            <a:r>
              <a:rPr lang="pt-BR" dirty="0" smtClean="0"/>
              <a:t>SUM = somar</a:t>
            </a:r>
          </a:p>
          <a:p>
            <a:r>
              <a:rPr lang="pt-BR" dirty="0" smtClean="0"/>
              <a:t>AVG = média</a:t>
            </a:r>
          </a:p>
          <a:p>
            <a:r>
              <a:rPr lang="pt-BR" dirty="0" smtClean="0"/>
              <a:t>MAX = valor máximo</a:t>
            </a:r>
          </a:p>
          <a:p>
            <a:r>
              <a:rPr lang="pt-BR" dirty="0" smtClean="0"/>
              <a:t>MIN = valor mínimo</a:t>
            </a:r>
          </a:p>
        </p:txBody>
      </p:sp>
    </p:spTree>
    <p:extLst>
      <p:ext uri="{BB962C8B-B14F-4D97-AF65-F5344CB8AC3E}">
        <p14:creationId xmlns:p14="http://schemas.microsoft.com/office/powerpoint/2010/main" val="12527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 soma dos salários da tabela </a:t>
            </a:r>
            <a:r>
              <a:rPr lang="pt-BR" dirty="0" err="1" smtClean="0"/>
              <a:t>tb_cargo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smtClean="0"/>
              <a:t>sum(salario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tb_cargo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sum(salario)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tb_cargo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" y="2348880"/>
            <a:ext cx="1732817" cy="8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facilitar </a:t>
            </a:r>
            <a:r>
              <a:rPr lang="pt-BR" dirty="0"/>
              <a:t>a compreensão do SQL, podemos utilizar </a:t>
            </a:r>
            <a:r>
              <a:rPr lang="pt-BR" dirty="0" smtClean="0"/>
              <a:t>um apelido de coluna, a </a:t>
            </a:r>
            <a:r>
              <a:rPr lang="pt-BR" dirty="0"/>
              <a:t>palavra-chave </a:t>
            </a:r>
            <a:r>
              <a:rPr lang="pt-BR" dirty="0" smtClean="0"/>
              <a:t>’as’</a:t>
            </a:r>
            <a:r>
              <a:rPr lang="pt-BR" dirty="0"/>
              <a:t> </a:t>
            </a:r>
            <a:r>
              <a:rPr lang="pt-BR" dirty="0" smtClean="0"/>
              <a:t>é opcional para </a:t>
            </a:r>
            <a:r>
              <a:rPr lang="pt-BR" dirty="0"/>
              <a:t>criar um apelido para uma coluna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sum(salario) as </a:t>
            </a:r>
            <a:r>
              <a:rPr lang="pt-BR" dirty="0" err="1"/>
              <a:t>soma_salario</a:t>
            </a:r>
            <a:r>
              <a:rPr lang="pt-BR" dirty="0"/>
              <a:t> 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tb_cargo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ou</a:t>
            </a:r>
          </a:p>
          <a:p>
            <a:r>
              <a:rPr lang="pt-BR" dirty="0" err="1"/>
              <a:t>select</a:t>
            </a:r>
            <a:r>
              <a:rPr lang="pt-BR" dirty="0"/>
              <a:t> sum(salario) </a:t>
            </a:r>
            <a:r>
              <a:rPr lang="pt-BR" dirty="0" err="1" smtClean="0"/>
              <a:t>soma_salario</a:t>
            </a:r>
            <a:r>
              <a:rPr lang="pt-BR" dirty="0" smtClean="0"/>
              <a:t> 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tb_cargo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869159"/>
            <a:ext cx="1512168" cy="7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1 - Selecione a soma do salario, a média salarial, o maior salario, o menor salário;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 smtClean="0"/>
              <a:t>2 - Selecione o total de departamentos cadastrados</a:t>
            </a:r>
            <a:r>
              <a:rPr lang="pt-BR" dirty="0" smtClean="0"/>
              <a:t>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061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Uma </a:t>
            </a:r>
            <a:r>
              <a:rPr lang="pt-BR" b="1" dirty="0" err="1"/>
              <a:t>Subquery</a:t>
            </a:r>
            <a:r>
              <a:rPr lang="pt-BR" b="1" dirty="0"/>
              <a:t> (também conhecida como SUBCONSULTA ou SUBSELECT) é uma instrução do tipo SELECT dentro de outra instrução SQL</a:t>
            </a:r>
            <a:r>
              <a:rPr lang="pt-BR" dirty="0"/>
              <a:t>. </a:t>
            </a:r>
            <a:endParaRPr lang="pt-BR" dirty="0" smtClean="0"/>
          </a:p>
          <a:p>
            <a:r>
              <a:rPr lang="pt-BR" dirty="0" smtClean="0"/>
              <a:t>Por exemplo:</a:t>
            </a:r>
          </a:p>
          <a:p>
            <a:r>
              <a:rPr lang="en-US" dirty="0" smtClean="0"/>
              <a:t>SELECT     </a:t>
            </a:r>
            <a:r>
              <a:rPr lang="en-US" dirty="0"/>
              <a:t>*</a:t>
            </a:r>
          </a:p>
          <a:p>
            <a:r>
              <a:rPr lang="en-US" dirty="0" smtClean="0"/>
              <a:t>FROM  </a:t>
            </a:r>
            <a:r>
              <a:rPr lang="en-US" dirty="0"/>
              <a:t>tabela1 AS 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  coluna1 </a:t>
            </a:r>
            <a:r>
              <a:rPr lang="en-US" dirty="0" smtClean="0"/>
              <a:t>IN  (  SELECT  coluna2  FROM tabela2 </a:t>
            </a:r>
            <a:r>
              <a:rPr lang="en-US" dirty="0"/>
              <a:t>AS </a:t>
            </a:r>
            <a:r>
              <a:rPr lang="en-US" dirty="0" smtClean="0"/>
              <a:t>T2  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7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1 - Selecione o cargo que tem o maior salário e também o cargo que tem o menor salário.</a:t>
            </a:r>
          </a:p>
          <a:p>
            <a:r>
              <a:rPr lang="pt-BR" dirty="0" smtClean="0"/>
              <a:t>2 </a:t>
            </a:r>
            <a:r>
              <a:rPr lang="pt-BR" dirty="0" smtClean="0"/>
              <a:t>- Selecione todos os cargos que ganham acima da média salarial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90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db_company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Use </a:t>
            </a:r>
            <a:r>
              <a:rPr lang="pt-BR" dirty="0" err="1" smtClean="0"/>
              <a:t>db_company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Criar as seguintes tabelas: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0627"/>
            <a:ext cx="8130403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7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em mais de uma tabela</a:t>
            </a:r>
            <a:br>
              <a:rPr lang="pt-BR" dirty="0" smtClean="0"/>
            </a:br>
            <a:r>
              <a:rPr lang="pt-BR" dirty="0" smtClean="0"/>
              <a:t>sem usar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fazer o </a:t>
            </a:r>
            <a:r>
              <a:rPr lang="pt-BR" dirty="0" err="1" smtClean="0"/>
              <a:t>select</a:t>
            </a:r>
            <a:r>
              <a:rPr lang="pt-BR" dirty="0" smtClean="0"/>
              <a:t> em mais de uma tabela é necessário usar a cláusula  </a:t>
            </a:r>
            <a:r>
              <a:rPr lang="pt-BR" dirty="0"/>
              <a:t>WHERE unindo a chave primária à estrangeira das tabelas afetadas pelo comando SELECT. </a:t>
            </a:r>
          </a:p>
        </p:txBody>
      </p:sp>
    </p:spTree>
    <p:extLst>
      <p:ext uri="{BB962C8B-B14F-4D97-AF65-F5344CB8AC3E}">
        <p14:creationId xmlns:p14="http://schemas.microsoft.com/office/powerpoint/2010/main" val="134907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1 - Nome do empregado, matricula, nome do cargo e salario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2 - Nome do empregado, matricula e nome do departamento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3 - Nome </a:t>
            </a:r>
            <a:r>
              <a:rPr lang="pt-BR" dirty="0"/>
              <a:t>do empregado, matricula, nome do </a:t>
            </a:r>
            <a:r>
              <a:rPr lang="pt-BR" dirty="0" smtClean="0"/>
              <a:t>cargo, salario e nome do departamento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 tabela </a:t>
            </a:r>
            <a:r>
              <a:rPr lang="pt-BR" dirty="0" err="1" smtClean="0"/>
              <a:t>tb_cargo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TABLE </a:t>
            </a:r>
            <a:r>
              <a:rPr lang="pt-BR" dirty="0" err="1"/>
              <a:t>tb_cargo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(  </a:t>
            </a:r>
          </a:p>
          <a:p>
            <a:pPr marL="201168" lvl="1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id_cargo</a:t>
            </a:r>
            <a:r>
              <a:rPr lang="pt-BR" dirty="0" smtClean="0"/>
              <a:t> </a:t>
            </a:r>
            <a:r>
              <a:rPr lang="pt-BR" dirty="0"/>
              <a:t>INT NOT NULL PRIMARY KEY,  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nm_cargo</a:t>
            </a:r>
            <a:r>
              <a:rPr lang="pt-BR" dirty="0" smtClean="0"/>
              <a:t> </a:t>
            </a:r>
            <a:r>
              <a:rPr lang="pt-BR" dirty="0"/>
              <a:t>VARCHAR(60) NOT NULL,  </a:t>
            </a:r>
            <a:endParaRPr lang="pt-BR" dirty="0" smtClean="0"/>
          </a:p>
          <a:p>
            <a:r>
              <a:rPr lang="pt-BR" dirty="0" smtClean="0"/>
              <a:t>    salario </a:t>
            </a:r>
            <a:r>
              <a:rPr lang="pt-BR" dirty="0"/>
              <a:t>DECIMAL(9,2) NOT </a:t>
            </a:r>
            <a:r>
              <a:rPr lang="pt-BR" dirty="0" smtClean="0"/>
              <a:t>NULL</a:t>
            </a:r>
          </a:p>
          <a:p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65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 tabela </a:t>
            </a:r>
            <a:r>
              <a:rPr lang="pt-BR" dirty="0" err="1" smtClean="0"/>
              <a:t>tb_departamento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 </a:t>
            </a:r>
            <a:r>
              <a:rPr lang="en-US" dirty="0" err="1"/>
              <a:t>tb_departamento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(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id_departamento</a:t>
            </a:r>
            <a:r>
              <a:rPr lang="en-US" dirty="0" smtClean="0"/>
              <a:t> </a:t>
            </a:r>
            <a:r>
              <a:rPr lang="en-US" dirty="0"/>
              <a:t>INT NOT NULL PRIMARY KEY,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nm_departamento</a:t>
            </a:r>
            <a:r>
              <a:rPr lang="en-US" dirty="0" smtClean="0"/>
              <a:t> </a:t>
            </a:r>
            <a:r>
              <a:rPr lang="en-US" dirty="0"/>
              <a:t>VARCHAR(40) NOT 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29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tabela </a:t>
            </a:r>
            <a:r>
              <a:rPr lang="pt-BR" dirty="0" err="1" smtClean="0"/>
              <a:t>tb_empregado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CREATE TABLE </a:t>
            </a:r>
            <a:r>
              <a:rPr lang="pt-BR" dirty="0" err="1"/>
              <a:t>tb_empregado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(  </a:t>
            </a:r>
          </a:p>
          <a:p>
            <a:r>
              <a:rPr lang="pt-BR" dirty="0" smtClean="0"/>
              <a:t>matricula </a:t>
            </a:r>
            <a:r>
              <a:rPr lang="pt-BR" dirty="0"/>
              <a:t>INT(11) NOT NULL PRIMARY KEY,  </a:t>
            </a:r>
            <a:endParaRPr lang="pt-BR" dirty="0" smtClean="0"/>
          </a:p>
          <a:p>
            <a:r>
              <a:rPr lang="pt-BR" dirty="0" smtClean="0"/>
              <a:t>nome </a:t>
            </a:r>
            <a:r>
              <a:rPr lang="pt-BR" dirty="0"/>
              <a:t>VARCHAR(80) NOT NULL,  </a:t>
            </a:r>
            <a:endParaRPr lang="pt-BR" dirty="0" smtClean="0"/>
          </a:p>
          <a:p>
            <a:r>
              <a:rPr lang="pt-BR" dirty="0" err="1" smtClean="0"/>
              <a:t>dt_nascimento</a:t>
            </a:r>
            <a:r>
              <a:rPr lang="pt-BR" dirty="0" smtClean="0"/>
              <a:t> </a:t>
            </a:r>
            <a:r>
              <a:rPr lang="pt-BR" dirty="0"/>
              <a:t>DATE NOT NULL,  </a:t>
            </a:r>
            <a:endParaRPr lang="pt-BR" dirty="0" smtClean="0"/>
          </a:p>
          <a:p>
            <a:r>
              <a:rPr lang="pt-BR" dirty="0" smtClean="0"/>
              <a:t>sexo </a:t>
            </a:r>
            <a:r>
              <a:rPr lang="pt-BR" dirty="0"/>
              <a:t>ENUM('M', 'F') NOT NULL,  </a:t>
            </a:r>
            <a:endParaRPr lang="pt-BR" dirty="0" smtClean="0"/>
          </a:p>
          <a:p>
            <a:r>
              <a:rPr lang="pt-BR" dirty="0" err="1" smtClean="0"/>
              <a:t>dt_admissao</a:t>
            </a:r>
            <a:r>
              <a:rPr lang="pt-BR" dirty="0" smtClean="0"/>
              <a:t> </a:t>
            </a:r>
            <a:r>
              <a:rPr lang="pt-BR" dirty="0"/>
              <a:t>DATE NOT NULL,  </a:t>
            </a:r>
            <a:endParaRPr lang="pt-BR" dirty="0" smtClean="0"/>
          </a:p>
          <a:p>
            <a:r>
              <a:rPr lang="pt-BR" dirty="0" err="1" smtClean="0"/>
              <a:t>fk_cargo</a:t>
            </a:r>
            <a:r>
              <a:rPr lang="pt-BR" dirty="0" smtClean="0"/>
              <a:t> </a:t>
            </a:r>
            <a:r>
              <a:rPr lang="pt-BR" dirty="0"/>
              <a:t>INT NOT NULL,  </a:t>
            </a:r>
            <a:endParaRPr lang="pt-BR" dirty="0" smtClean="0"/>
          </a:p>
          <a:p>
            <a:r>
              <a:rPr lang="pt-BR" dirty="0" err="1" smtClean="0"/>
              <a:t>fk_departamento</a:t>
            </a:r>
            <a:r>
              <a:rPr lang="pt-BR" dirty="0" smtClean="0"/>
              <a:t> </a:t>
            </a:r>
            <a:r>
              <a:rPr lang="pt-BR" dirty="0"/>
              <a:t>INT NOT NULL,  </a:t>
            </a:r>
            <a:endParaRPr lang="pt-BR" dirty="0" smtClean="0"/>
          </a:p>
          <a:p>
            <a:r>
              <a:rPr lang="pt-BR" dirty="0" smtClean="0"/>
              <a:t>FOREIGN </a:t>
            </a:r>
            <a:r>
              <a:rPr lang="pt-BR" dirty="0"/>
              <a:t>KEY (</a:t>
            </a:r>
            <a:r>
              <a:rPr lang="pt-BR" dirty="0" err="1"/>
              <a:t>fk_cargo</a:t>
            </a:r>
            <a:r>
              <a:rPr lang="pt-BR" dirty="0"/>
              <a:t>) REFERENCES </a:t>
            </a:r>
            <a:r>
              <a:rPr lang="pt-BR" dirty="0" err="1"/>
              <a:t>tb_cargo</a:t>
            </a:r>
            <a:r>
              <a:rPr lang="pt-BR" dirty="0"/>
              <a:t> (</a:t>
            </a:r>
            <a:r>
              <a:rPr lang="pt-BR" dirty="0" err="1"/>
              <a:t>id_cargo</a:t>
            </a:r>
            <a:r>
              <a:rPr lang="pt-BR" dirty="0"/>
              <a:t>),  </a:t>
            </a:r>
            <a:endParaRPr lang="pt-BR" dirty="0" smtClean="0"/>
          </a:p>
          <a:p>
            <a:r>
              <a:rPr lang="pt-BR" dirty="0" smtClean="0"/>
              <a:t>FOREIGN </a:t>
            </a:r>
            <a:r>
              <a:rPr lang="pt-BR" dirty="0"/>
              <a:t>KEY (</a:t>
            </a:r>
            <a:r>
              <a:rPr lang="pt-BR" dirty="0" err="1"/>
              <a:t>fk_departamento</a:t>
            </a:r>
            <a:r>
              <a:rPr lang="pt-BR" dirty="0"/>
              <a:t>) REFERENCES </a:t>
            </a:r>
            <a:r>
              <a:rPr lang="pt-BR" dirty="0" err="1"/>
              <a:t>tb_departamento</a:t>
            </a:r>
            <a:r>
              <a:rPr lang="pt-BR" dirty="0"/>
              <a:t> (</a:t>
            </a:r>
            <a:r>
              <a:rPr lang="pt-BR" dirty="0" err="1"/>
              <a:t>id_departamento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06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os seguintes </a:t>
            </a:r>
            <a:r>
              <a:rPr lang="pt-BR" dirty="0" err="1" smtClean="0"/>
              <a:t>inserts</a:t>
            </a:r>
            <a:r>
              <a:rPr lang="pt-BR" dirty="0" smtClean="0"/>
              <a:t> </a:t>
            </a:r>
            <a:r>
              <a:rPr lang="pt-BR" dirty="0" err="1" smtClean="0"/>
              <a:t>tb_cargo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tb_cargo</a:t>
            </a:r>
            <a:r>
              <a:rPr lang="pt-BR" dirty="0"/>
              <a:t> (</a:t>
            </a:r>
            <a:r>
              <a:rPr lang="pt-BR" dirty="0" err="1"/>
              <a:t>id_cargo</a:t>
            </a:r>
            <a:r>
              <a:rPr lang="pt-BR" dirty="0"/>
              <a:t>, </a:t>
            </a:r>
            <a:r>
              <a:rPr lang="pt-BR" dirty="0" err="1" smtClean="0"/>
              <a:t>nm_cargo</a:t>
            </a:r>
            <a:r>
              <a:rPr lang="pt-BR" dirty="0"/>
              <a:t>, salario</a:t>
            </a:r>
            <a:r>
              <a:rPr lang="pt-BR" dirty="0" smtClean="0"/>
              <a:t>) </a:t>
            </a:r>
            <a:r>
              <a:rPr lang="pt-BR" dirty="0" err="1" smtClean="0"/>
              <a:t>values</a:t>
            </a:r>
            <a:r>
              <a:rPr lang="pt-BR" dirty="0" smtClean="0"/>
              <a:t> </a:t>
            </a:r>
          </a:p>
          <a:p>
            <a:r>
              <a:rPr lang="pt-BR" dirty="0" smtClean="0"/>
              <a:t>(</a:t>
            </a:r>
            <a:r>
              <a:rPr lang="pt-BR" dirty="0"/>
              <a:t>1, 'Advogado' , 9200.00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2, 'Administrador', 6500.00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3, 'Contador', 5600.00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4, 'Estagiário', 980.00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5, 'Gerente de Projeto', 8300.00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6, 'Programador', 7500.00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7, 'Administrador de Banco de Dados', 5990.00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8, 'Cientista de Dados', 8700.00</a:t>
            </a:r>
            <a:r>
              <a:rPr lang="pt-BR" dirty="0" smtClean="0"/>
              <a:t>),</a:t>
            </a:r>
          </a:p>
          <a:p>
            <a:r>
              <a:rPr lang="pt-BR" dirty="0" smtClean="0"/>
              <a:t>(</a:t>
            </a:r>
            <a:r>
              <a:rPr lang="pt-BR" dirty="0"/>
              <a:t>9, 'Secretária', 2200.00);</a:t>
            </a:r>
          </a:p>
        </p:txBody>
      </p:sp>
    </p:spTree>
    <p:extLst>
      <p:ext uri="{BB962C8B-B14F-4D97-AF65-F5344CB8AC3E}">
        <p14:creationId xmlns:p14="http://schemas.microsoft.com/office/powerpoint/2010/main" val="39464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tb_cargo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2420888"/>
            <a:ext cx="3875434" cy="22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os seguintes </a:t>
            </a:r>
            <a:r>
              <a:rPr lang="pt-BR" dirty="0" err="1" smtClean="0"/>
              <a:t>inserts</a:t>
            </a:r>
            <a:r>
              <a:rPr lang="pt-BR" dirty="0" smtClean="0"/>
              <a:t> na </a:t>
            </a:r>
            <a:r>
              <a:rPr lang="pt-BR" dirty="0" err="1" smtClean="0"/>
              <a:t>tb_departamento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INSERT INTO </a:t>
            </a:r>
            <a:r>
              <a:rPr lang="pt-BR" dirty="0" err="1"/>
              <a:t>tb_departamento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 err="1" smtClean="0"/>
              <a:t>id_departamento,nm_departamento</a:t>
            </a:r>
            <a:r>
              <a:rPr lang="pt-BR" dirty="0" smtClean="0"/>
              <a:t>)  VALUES</a:t>
            </a:r>
          </a:p>
          <a:p>
            <a:r>
              <a:rPr lang="pt-BR" dirty="0" smtClean="0"/>
              <a:t>(</a:t>
            </a:r>
            <a:r>
              <a:rPr lang="pt-BR" dirty="0"/>
              <a:t>100, '</a:t>
            </a:r>
            <a:r>
              <a:rPr lang="pt-BR" dirty="0" err="1"/>
              <a:t>Admistrativo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200, 'Jurídico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300, 'Contábil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400, 'Tecnologia da Informação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500, 'Recursos Humanos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600, 'Comercial</a:t>
            </a:r>
            <a:r>
              <a:rPr lang="pt-BR" dirty="0" smtClean="0"/>
              <a:t>'),</a:t>
            </a:r>
          </a:p>
          <a:p>
            <a:r>
              <a:rPr lang="pt-BR" dirty="0" smtClean="0"/>
              <a:t>(</a:t>
            </a:r>
            <a:r>
              <a:rPr lang="pt-BR" dirty="0"/>
              <a:t>700, 'Financeiro');</a:t>
            </a:r>
          </a:p>
        </p:txBody>
      </p:sp>
    </p:spTree>
    <p:extLst>
      <p:ext uri="{BB962C8B-B14F-4D97-AF65-F5344CB8AC3E}">
        <p14:creationId xmlns:p14="http://schemas.microsoft.com/office/powerpoint/2010/main" val="219259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 smtClean="0"/>
              <a:t>tb_departamento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2348880"/>
            <a:ext cx="3862858" cy="22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5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1582</TotalTime>
  <Words>878</Words>
  <Application>Microsoft Office PowerPoint</Application>
  <PresentationFormat>Apresentação na tela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Retrospectiva</vt:lpstr>
      <vt:lpstr> Banco de Dados </vt:lpstr>
      <vt:lpstr>Criar o banco de dados</vt:lpstr>
      <vt:lpstr>Criar a tabela tb_cargo</vt:lpstr>
      <vt:lpstr>Criar a tabela tb_departamento</vt:lpstr>
      <vt:lpstr>Criar a tabela tb_empregado</vt:lpstr>
      <vt:lpstr>Fazer os seguintes inserts tb_cargo</vt:lpstr>
      <vt:lpstr>Select * from tb_cargo;</vt:lpstr>
      <vt:lpstr>Fazer os seguintes inserts na tb_departamento</vt:lpstr>
      <vt:lpstr>Select * from tb_departamento;</vt:lpstr>
      <vt:lpstr>Criar a tabela tb_empregado</vt:lpstr>
      <vt:lpstr>Criar a tabela tb_empregado</vt:lpstr>
      <vt:lpstr>Fazer os seguintes inserts</vt:lpstr>
      <vt:lpstr>select * from tb_empregado;</vt:lpstr>
      <vt:lpstr>Funções de agregação da linguagem SQL</vt:lpstr>
      <vt:lpstr>Selecionar a soma dos salários da tabela tb_cargo</vt:lpstr>
      <vt:lpstr>ALIAS</vt:lpstr>
      <vt:lpstr>Atividade</vt:lpstr>
      <vt:lpstr>Subquery</vt:lpstr>
      <vt:lpstr>Desafio</vt:lpstr>
      <vt:lpstr>Select em mais de uma tabela sem usar join</vt:lpstr>
      <vt:lpstr>Selecione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Joseneuza Julita Pimenta De Aguiar</cp:lastModifiedBy>
  <cp:revision>128</cp:revision>
  <dcterms:created xsi:type="dcterms:W3CDTF">2011-08-22T20:41:13Z</dcterms:created>
  <dcterms:modified xsi:type="dcterms:W3CDTF">2021-04-22T17:20:24Z</dcterms:modified>
</cp:coreProperties>
</file>