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endParaRPr lang="pt-B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9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5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263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90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9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83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0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79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06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64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38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7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98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9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51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6580B8-5EB0-4694-A923-4516F74BFF44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2D8248-8B1F-4499-8B39-DBDE06C50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56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Notebook Amigo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Vitor Eduardo Teixeira Pontes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de Estudo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</a:t>
            </a:r>
            <a:r>
              <a:rPr lang="pt-BR" dirty="0" smtClean="0"/>
              <a:t>Desktop;</a:t>
            </a:r>
          </a:p>
          <a:p>
            <a:r>
              <a:rPr lang="pt-BR" dirty="0" smtClean="0"/>
              <a:t>Banco </a:t>
            </a:r>
            <a:r>
              <a:rPr lang="pt-BR" dirty="0"/>
              <a:t>de </a:t>
            </a:r>
            <a:r>
              <a:rPr lang="pt-BR" dirty="0" smtClean="0"/>
              <a:t>Dados;</a:t>
            </a:r>
          </a:p>
          <a:p>
            <a:r>
              <a:rPr lang="pt-BR" dirty="0" smtClean="0"/>
              <a:t> </a:t>
            </a:r>
            <a:r>
              <a:rPr lang="pt-BR" dirty="0"/>
              <a:t>Common </a:t>
            </a:r>
            <a:r>
              <a:rPr lang="pt-BR" dirty="0" err="1" smtClean="0"/>
              <a:t>Lisp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 Prolog;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877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problema a ser resolvido é a solidão de algumas pessoas, criando um computador amigo, que possua um IA (Inteligência Artificial), ele ajudara as pessoas, como por exemplo a não entrar em depressão.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criar um computador com um IA que permite ao usuário interagir de uma forma que ajude na socialização.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63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Objetivo Especifico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Estudo </a:t>
            </a:r>
            <a:r>
              <a:rPr lang="pt-BR" dirty="0"/>
              <a:t>e Pesquisa sobre IA</a:t>
            </a:r>
            <a:r>
              <a:rPr lang="pt-BR" dirty="0" smtClean="0"/>
              <a:t>;</a:t>
            </a:r>
          </a:p>
          <a:p>
            <a:r>
              <a:rPr lang="pt-BR" dirty="0" smtClean="0"/>
              <a:t>Estudo </a:t>
            </a:r>
            <a:r>
              <a:rPr lang="pt-BR" dirty="0"/>
              <a:t>sobre as ferramentas a serem utilizadas para desenvolver o IA; </a:t>
            </a:r>
            <a:endParaRPr lang="pt-BR" dirty="0" smtClean="0"/>
          </a:p>
          <a:p>
            <a:r>
              <a:rPr lang="pt-BR" dirty="0" smtClean="0"/>
              <a:t>Estudo </a:t>
            </a:r>
            <a:r>
              <a:rPr lang="pt-BR" dirty="0"/>
              <a:t>da linguagem de programação a ser </a:t>
            </a:r>
            <a:r>
              <a:rPr lang="pt-BR" dirty="0" smtClean="0"/>
              <a:t>utilizada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Desenvolvimento </a:t>
            </a:r>
            <a:r>
              <a:rPr lang="pt-BR" dirty="0"/>
              <a:t>do projeto</a:t>
            </a:r>
            <a:r>
              <a:rPr lang="pt-BR" dirty="0" smtClean="0"/>
              <a:t>;</a:t>
            </a:r>
          </a:p>
          <a:p>
            <a:r>
              <a:rPr lang="pt-BR" dirty="0" smtClean="0"/>
              <a:t>Validação </a:t>
            </a:r>
            <a:r>
              <a:rPr lang="pt-BR" dirty="0"/>
              <a:t>do projeto </a:t>
            </a:r>
            <a:r>
              <a:rPr lang="pt-BR" dirty="0" smtClean="0"/>
              <a:t>desenvolvido;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6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importância desse projeto é acabar com uma boa porcentagem de pessoas que possui depressão, pois é algo inovador que pode ajudar bastante como um método de acabar com a solidão das pessoas, se esse projeto for concluído haverá várias vantagens para a sociedade em que terá menos pessoas em depressão.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5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Será estudado sobre criações de </a:t>
            </a:r>
            <a:r>
              <a:rPr lang="pt-BR" dirty="0" smtClean="0"/>
              <a:t>IA;</a:t>
            </a:r>
          </a:p>
          <a:p>
            <a:r>
              <a:rPr lang="pt-BR" dirty="0"/>
              <a:t>I</a:t>
            </a:r>
            <a:r>
              <a:rPr lang="pt-BR" dirty="0" smtClean="0"/>
              <a:t>mplementações de IA </a:t>
            </a:r>
            <a:r>
              <a:rPr lang="pt-BR" dirty="0"/>
              <a:t>em </a:t>
            </a:r>
            <a:r>
              <a:rPr lang="pt-BR" dirty="0" smtClean="0"/>
              <a:t>eletrônicos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383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Metodologia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será iniciado com muita </a:t>
            </a:r>
            <a:r>
              <a:rPr lang="pt-BR" dirty="0" smtClean="0"/>
              <a:t>pesquisa, </a:t>
            </a:r>
            <a:r>
              <a:rPr lang="pt-BR" dirty="0"/>
              <a:t>estudo sobre </a:t>
            </a:r>
            <a:r>
              <a:rPr lang="pt-BR" dirty="0" smtClean="0"/>
              <a:t>IA e </a:t>
            </a:r>
            <a:r>
              <a:rPr lang="pt-BR" dirty="0"/>
              <a:t>suas implementação, será gasto muito tempo na criação e desenvolvimento do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0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Necessários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Será necessário pelo menos um grupo de 10 pessoas especializadas para desenvolver o </a:t>
            </a:r>
            <a:r>
              <a:rPr lang="pt-BR" dirty="0" smtClean="0"/>
              <a:t>IA;</a:t>
            </a:r>
          </a:p>
          <a:p>
            <a:r>
              <a:rPr lang="pt-BR" dirty="0" smtClean="0"/>
              <a:t>5 </a:t>
            </a:r>
            <a:r>
              <a:rPr lang="pt-BR" dirty="0"/>
              <a:t>pessoas para desenvolver a implementação do IA no </a:t>
            </a:r>
            <a:r>
              <a:rPr lang="pt-BR" dirty="0" err="1" smtClean="0"/>
              <a:t>NoteBook</a:t>
            </a:r>
            <a:r>
              <a:rPr lang="pt-BR" dirty="0" smtClean="0"/>
              <a:t>;</a:t>
            </a:r>
          </a:p>
          <a:p>
            <a:r>
              <a:rPr lang="pt-BR" dirty="0" smtClean="0"/>
              <a:t>E um grande investimento financeiro;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0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258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Orgânico</vt:lpstr>
      <vt:lpstr>Notebook Amigo</vt:lpstr>
      <vt:lpstr>Objetivo de Estudo</vt:lpstr>
      <vt:lpstr>Definição do Problema</vt:lpstr>
      <vt:lpstr>Objetivo Geral</vt:lpstr>
      <vt:lpstr>Objetivo Especifico</vt:lpstr>
      <vt:lpstr>Justificativa</vt:lpstr>
      <vt:lpstr>Fundamentação Teórica</vt:lpstr>
      <vt:lpstr>Metodologia </vt:lpstr>
      <vt:lpstr>Recursos Necessários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 Amigo</dc:title>
  <dc:creator>Vitor Teixeira</dc:creator>
  <cp:lastModifiedBy>Vitor Teixeira</cp:lastModifiedBy>
  <cp:revision>8</cp:revision>
  <dcterms:created xsi:type="dcterms:W3CDTF">2017-03-02T22:40:28Z</dcterms:created>
  <dcterms:modified xsi:type="dcterms:W3CDTF">2017-03-09T23:04:02Z</dcterms:modified>
</cp:coreProperties>
</file>