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DCA6-B011-4A2D-BE0B-D64DF0F8DDF0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0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72304"/>
            <a:ext cx="8534400" cy="15070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98133"/>
            <a:ext cx="8534400" cy="3615267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DCA6-B011-4A2D-BE0B-D64DF0F8DDF0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8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F8DCA6-B011-4A2D-BE0B-D64DF0F8DDF0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92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JCrypTool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Vitor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Eduardo</a:t>
            </a:r>
            <a:r>
              <a:rPr lang="pt-BR" dirty="0" smtClean="0"/>
              <a:t> Teixeira Pontes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296395" y="6313118"/>
            <a:ext cx="164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16/03/2017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7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027134"/>
            <a:ext cx="8534400" cy="504972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such changes and/or additions to the Program originate from and are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distributed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that particular Contributor. A Contribution 'originates'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from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Contributor if it was added to the Program by such Contributor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itself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anyone acting on such Contributor's behalf. Contributions do not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additions to the Program which: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are separate modules of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software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distributed in conjunction with the Program under their own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license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agreement, and (ii) are not derivative works of the Program.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"Contributor" means any person or entity that distributes the Program.</a:t>
            </a:r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324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"Licensed Patents" mean patent claims licensable by a Contributor which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necessarily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infringed by the use or sale of its Contribution alone 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when combined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the Program.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"Program" means the Contributions distributed in accordance with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Agreement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"Recipient" means anyone who receives the Program under this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Agreement, including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Contributors.</a:t>
            </a:r>
          </a:p>
        </p:txBody>
      </p:sp>
    </p:spTree>
    <p:extLst>
      <p:ext uri="{BB962C8B-B14F-4D97-AF65-F5344CB8AC3E}">
        <p14:creationId xmlns:p14="http://schemas.microsoft.com/office/powerpoint/2010/main" val="10826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726511"/>
            <a:ext cx="8534400" cy="488689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GRANT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a) Subject to the terms of this Agreement, each Contributor hereby grants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Recipient a non-exclusive, worldwide, royalty-free copyright license to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reproduce, prepare derivative works of, publicly display, publicly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perform, distribute and sublicense the Contribution of such Contributor,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any, and such derivative works, in source code and object code form.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688933"/>
            <a:ext cx="8534400" cy="492446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b) Subject to the terms of this Agreement, each Contributor hereby grants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Recipient a non-exclusive, worldwide, royalty-free patent license under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Licensed Patents to make, use, sell, offer to sell, import and otherwise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transfer the Contribution of such Contributor, if any, in source code and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 code form. This patent license shall apply to the combination of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Contribution and the Program if, at the time the Contribution 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added by the Contributor, such addition of the Contribution causes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combination to be covered by the Licensed Patents. The patent license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shall not apply to any other combinations which include the Contribution.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hardware per se is licensed hereunder.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878904"/>
            <a:ext cx="8534400" cy="37344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c) Recipient understands that although each Contributor grants the licenses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Contributions set forth herein, no assurances are provided by any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Contributor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the Program does not infringe the patent or other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intellectual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property rights of any other entity. Each Contributor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disclaims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liability to Recipient for claims brought by any other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entity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infringement of intellectual property rights or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otherwise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As a condition to exercising the rights and licenses granted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hereunder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each Recipient hereby assumes sole responsibility to secure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any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intellectual property rights needed, if any. For example, if a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third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party patent license is required to allow Recipient to distribute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Program, it is Recipient's responsibility to acquire that license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before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distributing the Program.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77655"/>
            <a:ext cx="8534400" cy="433574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d) Each Contributor represents that to its knowledge it has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sufficient copyright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rights in its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Contribution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if any, to grant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license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set forth in this Agreement.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REQUIREMENTS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Contributor may choose to distribute the Program in object code form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under its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own license agreement, provided that: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a) it complies with the terms and conditions of this Agreement; and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427967"/>
            <a:ext cx="8534400" cy="418543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b) its license agreement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effectively disclaims on behalf of all Contributors all warranties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conditions, express and implied, including warranties 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conditions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title and non-infringement, and implied warranties 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conditions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merchantability and fitness for a particular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II) effectively excludes on behalf of all Contributors all liability for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damages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including direct, indirect, special, incidental and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consequential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damages, such as lost profits;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177447"/>
            <a:ext cx="8534400" cy="443595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iii) states that any provisions which differ from this Agreement are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offered by that Contributor alone and not by any other party;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iv) states that source code for the Program is available from such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Contributor, and informs licensees how to obtain it in a reasonable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manner on or through a medium customarily used for software exchange.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9264" y="413360"/>
            <a:ext cx="8534400" cy="5362879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the Program is made available in source code form: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a) it must be made available under this Agreement;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b) a copy of this Agreement must be included with each copy of the Program.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Contributors may not remove or alter any copyright notices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contained within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Program.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Each Contributor must identify itself as the originator of its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Contribution, if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in a manner that reasonably allows subsequent Recipients to identify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originator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Contribution.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0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388307"/>
            <a:ext cx="8534400" cy="522509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4. COMMERCIAL DISTRIBUTION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Commercial distributors of software may accept certain responsibilities with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respect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end users, business partners and the like. While this license 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intended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facilitate the commercial use of the Program, the Contributor who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includes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Program in a commercial product offering should do so in a manner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which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does not create potential liability for other Contributors.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desenvolveu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Dominik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Schadow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dschadow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Anatolibarski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Schaeferm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Simon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Leischnig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simlei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350729"/>
            <a:ext cx="8534400" cy="526267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 if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Contributor includes the Program in a commercial product offering, such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("Commercial Contributor") hereby agrees to defend and indemnify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every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other Contributor ("Indemnified Contributor") against any losses,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damages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costs (collectively "Losses") arising from claims, lawsuits and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other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legal actions brought by a third party against the Indemnified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the extent caused by the acts or omissions of such Commercial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connection with its distribution of the Program in a commercial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product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offering. The obligations in this section do not apply to any claims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Losses relating to any actual or alleged intellectual property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infringement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In order to qualify, an Indemnified Contributor must: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307" y="864297"/>
            <a:ext cx="8830305" cy="4749104"/>
          </a:xfrm>
        </p:spPr>
        <p:txBody>
          <a:bodyPr>
            <a:normAutofit/>
          </a:bodyPr>
          <a:lstStyle/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 promptly notify the Commercial Contributor in writing of such claim, and</a:t>
            </a: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allow the Commercial Contributor to control, and cooperate with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Commercial Contributor in, the defense and any related settlement negotiations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The Indemnified Contributor may participate in any such claim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 its own expense.</a:t>
            </a:r>
          </a:p>
          <a:p>
            <a:pPr lvl="1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308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513567"/>
            <a:ext cx="8534400" cy="509983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example, a Contributor might include the Program in a commercial product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offering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Product X. That Contributor is then a Commercial Contributor. If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that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Commercial Contributor then makes performance claims, or offers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warranties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related to Product X, those performance claims and warranties are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such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Commercial Contributor's responsibility alone. Under this section,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Commercial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 would have to defend claims against the other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related to those performance claims and warranties, and if a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court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requires any other Contributor to pay any damages as a result,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Commercial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 must pay those damages.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655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90180"/>
            <a:ext cx="8534400" cy="432321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NO WARRANTY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AS EXPRESSLY SET FORTH IN THIS AGREEMENT, THE PROGRAM IS PROVIDED ON AN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IS" BASIS, WITHOUT WARRANTIES OR CONDITIONS OF ANY KIND, EITHER EXPRESS OR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IMPLIED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INCLUDING, WITHOUT LIMITATION, ANY WARRANTIES OR CONDITIONS OF TITLE,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NON-INFRINGEMENT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MERCHANTABILITY OR FITNESS FOR A PARTICULAR PURPOSE. Each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Recipient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solely responsible for determining the appropriateness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distributing the Program and assumes all risks associated with its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exercise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rights under this Agreement , including but not limited to the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risks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costs of program errors, compliance with applicable laws, damage to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 of data, programs or equipment, and unavailability or interruption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3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989557"/>
            <a:ext cx="8534400" cy="462384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DISCLAIMER OF LIABILITY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AS EXPRESSLY SET FORTH IN THIS AGREEMENT, NEITHER RECIPIENT NOR ANY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CONTRIBUTORS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SHALL HAVE ANY LIABILITY FOR ANY DIRECT, INDIRECT, INCIDENTAL,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SPECIAL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EXEMPLARY, OR CONSEQUENTIAL DAMAGES (INCLUDING WITHOUT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LOST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PROFITS), HOWEVER CAUSED AND ON ANY THEORY OF LIABILITY, WHETHER IN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STRICT LIABILITY, OR TORT (INCLUDING NEGLIGENCE OR OTHERWISE)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ARISING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ANY WAY OUT OF THE USE OR DISTRIBUTION OF THE PROGRAM OR THE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EXERCISE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ANY RIGHTS GRANTED HEREUNDER, EVEN IF ADVISED OF THE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DAMAGES.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8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102291"/>
            <a:ext cx="8534400" cy="451111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7. GENERAL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any provision of this Agreement is invalid or unenforceable under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applicable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law, it shall not affect the validity or enforceability of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remainder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terms of this Agreement, and without further action by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parties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hereto, such provision shall be reformed to the minimum extent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necessary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make such provision valid and enforceable.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30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Recipient institutes patent litigation against any entity (including a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cross-claim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counterclaim in a lawsuit) alleging that the Program itself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excluding combinations of the Program with other software or hardware)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infringes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such Recipient's patent(s), then such Recipient's rights granted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under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Section 2(b) shall terminate as of the date such litigation is filed.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50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851771"/>
            <a:ext cx="8534400" cy="476163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Recipient's rights under this Agreement shall terminate if it fails to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comply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any of the material terms or conditions of this Agreement and does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not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cure such failure in a reasonable period of time after becoming aware of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such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noncompliance. If all Recipient's rights under this Agreement terminate,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Recipient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agrees to cease use and distribution of the Program as soon as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reasonably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practicable. However, Recipient's obligations under this Agreement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any licenses granted by Recipient relating to the Program shall continue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survive.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251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814193"/>
            <a:ext cx="8534400" cy="479920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Everyone is permitted to copy and distribute copies of this Agreement, but in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order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avoid inconsistency the Agreement is copyrighted and may only be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modified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the following manner. The Agreement Steward reserves the right to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publish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versions (including revisions) of this Agreement from time to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time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No one other than the Agreement Steward has the right to modify this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Agreement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The Eclipse Foundation is the initial Agreement Steward.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Eclipse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Foundation may assign the responsibility to serve as the Agreement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Steward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a suitable separate entity.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739037"/>
            <a:ext cx="8534400" cy="4874364"/>
          </a:xfrm>
        </p:spPr>
        <p:txBody>
          <a:bodyPr>
            <a:norm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Each new version of the Agreement will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be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given a distinguishing version number. The Program (including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Contributions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may always be distributed subject to the version of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Agreement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 which it was received. In addition, after a new version of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Agreement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published, Contributor may elect to distribute the Program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including its Contributions) under the new version. Except as expressly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stated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Sections 2(a) and 2(b) above, Recipient receives no rights 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licenses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the intellectual property of any Contributor under this Agreement,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whether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expressly, by implication, estoppel or otherwise. All rights in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 expressly granted under this Agreement are reserved.</a:t>
            </a:r>
          </a:p>
        </p:txBody>
      </p:sp>
    </p:spTree>
    <p:extLst>
      <p:ext uri="{BB962C8B-B14F-4D97-AF65-F5344CB8AC3E}">
        <p14:creationId xmlns:p14="http://schemas.microsoft.com/office/powerpoint/2010/main" val="32409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Desde quando esta sendo desenvolvido?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Este projeto esta sendo desenvolvido desde 11/Agosto/2011.</a:t>
            </a:r>
          </a:p>
        </p:txBody>
      </p:sp>
    </p:spTree>
    <p:extLst>
      <p:ext uri="{BB962C8B-B14F-4D97-AF65-F5344CB8AC3E}">
        <p14:creationId xmlns:p14="http://schemas.microsoft.com/office/powerpoint/2010/main" val="37353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15025"/>
            <a:ext cx="8534400" cy="439837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Agreement is governed by the laws of the State of New York and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intellectual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property laws of the United States of America. No party to this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Agreement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will bring a legal action under this Agreement more than one year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after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cause of action arose. Each party waives its rights to a jury trial in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any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resulting litigation.</a:t>
            </a:r>
          </a:p>
        </p:txBody>
      </p:sp>
    </p:spTree>
    <p:extLst>
      <p:ext uri="{BB962C8B-B14F-4D97-AF65-F5344CB8AC3E}">
        <p14:creationId xmlns:p14="http://schemas.microsoft.com/office/powerpoint/2010/main" val="38988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Quem são os maiores </a:t>
            </a:r>
            <a:r>
              <a:rPr lang="pt-BR" dirty="0" err="1"/>
              <a:t>contribuidores</a:t>
            </a:r>
            <a:r>
              <a:rPr lang="pt-BR" dirty="0"/>
              <a:t> do projeto no </a:t>
            </a:r>
            <a:r>
              <a:rPr lang="pt-BR" dirty="0" err="1"/>
              <a:t>github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Dominik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Schadow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dschadow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23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Principal Linguagem?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Periocidade das versões?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Mensalmente.</a:t>
            </a:r>
          </a:p>
        </p:txBody>
      </p:sp>
    </p:spTree>
    <p:extLst>
      <p:ext uri="{BB962C8B-B14F-4D97-AF65-F5344CB8AC3E}">
        <p14:creationId xmlns:p14="http://schemas.microsoft.com/office/powerpoint/2010/main" val="16414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Verificar como é feito o gerenciamento das tarefas(</a:t>
            </a:r>
            <a:r>
              <a:rPr lang="pt-BR" dirty="0" err="1"/>
              <a:t>issues</a:t>
            </a:r>
            <a:r>
              <a:rPr lang="pt-BR" dirty="0"/>
              <a:t>) e versões (</a:t>
            </a:r>
            <a:r>
              <a:rPr lang="pt-BR" dirty="0" err="1"/>
              <a:t>milestones</a:t>
            </a:r>
            <a:r>
              <a:rPr lang="pt-BR" dirty="0"/>
              <a:t>).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22 abertos e 93 fechados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Final 1.0.0</a:t>
            </a:r>
          </a:p>
        </p:txBody>
      </p:sp>
    </p:spTree>
    <p:extLst>
      <p:ext uri="{BB962C8B-B14F-4D97-AF65-F5344CB8AC3E}">
        <p14:creationId xmlns:p14="http://schemas.microsoft.com/office/powerpoint/2010/main" val="4942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Estatiscas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878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numero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contribuidores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4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14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releases: 5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estrelas: 40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linhas de códigos: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achei</a:t>
            </a:r>
          </a:p>
        </p:txBody>
      </p:sp>
    </p:spTree>
    <p:extLst>
      <p:ext uri="{BB962C8B-B14F-4D97-AF65-F5344CB8AC3E}">
        <p14:creationId xmlns:p14="http://schemas.microsoft.com/office/powerpoint/2010/main" val="9762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License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879371"/>
            <a:ext cx="8534400" cy="428564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ACCOMPANYING PROGRAM IS PROVIDED UNDER THE TERMS OF THIS ECLIPSE PUBLIC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LICENSE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("AGREEMENT"). ANY USE, REPRODUCTION OR DISTRIBUTION OF THE PROGRAM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CONSTITUTES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RECIPIENT'S ACCEPTANCE OF THIS AGREEMENT.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DEFINITIONS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"Contribution" means: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 in the case of the initial Contributor, the initial code and documentation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distributed under this Agreement, and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 in the case of each subsequent Contributor: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changes to the Program, and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ii) additions to the Program;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333</TotalTime>
  <Words>2166</Words>
  <Application>Microsoft Office PowerPoint</Application>
  <PresentationFormat>Widescreen</PresentationFormat>
  <Paragraphs>212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Wingdings</vt:lpstr>
      <vt:lpstr>Wingdings 3</vt:lpstr>
      <vt:lpstr>Fatia</vt:lpstr>
      <vt:lpstr>JCrypTool</vt:lpstr>
      <vt:lpstr>Quem desenvolveu ?</vt:lpstr>
      <vt:lpstr>Desde quando esta sendo desenvolvido?</vt:lpstr>
      <vt:lpstr>Quem são os maiores contribuidores do projeto no github?</vt:lpstr>
      <vt:lpstr>Principal Linguagem?</vt:lpstr>
      <vt:lpstr> Periocidade das versões?</vt:lpstr>
      <vt:lpstr>Verificar como é feito o gerenciamento das tarefas(issues) e versões (milestones).</vt:lpstr>
      <vt:lpstr>Estatiscas</vt:lpstr>
      <vt:lpstr>License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JCrypTool</dc:title>
  <dc:creator>Vitor Teixeira</dc:creator>
  <cp:lastModifiedBy>Vitor Teixeira</cp:lastModifiedBy>
  <cp:revision>9</cp:revision>
  <dcterms:created xsi:type="dcterms:W3CDTF">2017-03-15T22:21:35Z</dcterms:created>
  <dcterms:modified xsi:type="dcterms:W3CDTF">2017-03-16T17:23:17Z</dcterms:modified>
</cp:coreProperties>
</file>