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Seria legal colocar mais coisas visuais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JUnit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Relationship Id="rId6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5.xml"/><Relationship Id="rId4" Type="http://schemas.openxmlformats.org/officeDocument/2006/relationships/image" Target="../media/image0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Clean Code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Small talk about making your code cleaner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Vitor Manfré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95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Economica"/>
              <a:buChar char="-"/>
            </a:pPr>
            <a:r>
              <a:rPr lang="en"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Dev Wannabe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95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Economica"/>
              <a:buChar char="-"/>
            </a:pPr>
            <a:r>
              <a:rPr lang="en"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Student at Fatec</a:t>
            </a:r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91800" y="106407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700" y="712100"/>
            <a:ext cx="1701674" cy="17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699" y="2946525"/>
            <a:ext cx="1027800" cy="122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5874" y="2083574"/>
            <a:ext cx="1103000" cy="11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2050" y="2152437"/>
            <a:ext cx="965276" cy="96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Name your variable well, so that you’ll can understand the code later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Indentation is crucial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DRY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(Don’t Repeat Yourself)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Small Classes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Test your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378900" y="2482650"/>
            <a:ext cx="5998800" cy="233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Access the used codes at: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https://github.com/Vitormdias/Clean-Code-Talk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phy.gif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512" y="828675"/>
            <a:ext cx="47529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