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>
        <p:scale>
          <a:sx n="70" d="100"/>
          <a:sy n="70" d="100"/>
        </p:scale>
        <p:origin x="8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A7E37-0C2D-4704-85CB-2B1C6F800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C0CF-5BC7-487F-9161-03A97A176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6F6D8-507B-4183-B534-6E51492E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0042-42DB-4208-9165-90682ED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BF83A-D86B-458A-9A1B-8CF7506F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0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41FC-5F33-46BA-9AB9-A52E7467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F9D28-C6EB-4483-90AF-9006551D3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4AF587-B91F-400B-B88D-35F5B11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16AFA-6E81-4B55-B7AF-96C39473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CEF8B-B7B6-400E-868C-008C134B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7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100E3B-898B-4384-9C2D-7E481683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3F314C-C25A-4D19-8183-5BAD6BC0B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0D1D6-8F52-403B-9112-1EBFC3C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D934B-3934-4988-B588-D11BA579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7833FC-E455-4FB3-A65C-2B80573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4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97A01-6AB1-4D8F-A890-02E99DA2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606D1-987A-4E58-84BE-3FBA53F1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FFF0E-62B0-497F-9614-B8300FE4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14689-85FB-46CE-A57F-8F50078C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D4AE2-8BF0-4019-8DCA-99088761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77601-52CE-40E0-88CF-41418148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EDE8E-6A34-4AAF-A1CC-5077A3F2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3CA63-671A-4B71-8F79-4D71538A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56E6C-24CC-49C0-844E-D52AC217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D2890-B1BB-429C-9570-032967D2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3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19043-31D9-4706-93C5-4FB261CE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3155C-241C-4671-889E-A65BD8ED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D8586F-32C2-4AC2-9C02-199CF6E3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5008D3-618A-42A5-B51D-D1C29A1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99FA81-2C8C-471A-924A-DF9A56E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70E68E-E5FC-4220-AE18-0E189DCF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1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C3F7-F681-4FEA-A03D-91DB45DF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A0998-058C-452F-9868-41177417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04CC92-60E3-4CE9-876F-8C95B18F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E313D8-37DA-47EA-940F-B7A160B1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8603CC-F734-4264-8606-1FACAF94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BF1B9C-D56A-4959-8C95-E3286DCA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576E08-50C9-4D2E-AADE-9B95A045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3EAA74-B0D9-4DFA-B4F7-5B99B097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3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C0BED-5530-4496-A672-7AD3A2F3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C002DA-0603-4A89-B8DC-8AE72E6E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346262-B18A-401C-ACB1-7CB008F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51C06-4FFB-4DC4-93D6-F9CDEEFB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0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D05804-C275-4BDB-B678-05DEBA4E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D2A6EF-2B56-480F-A96C-4EDC9BFA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03F8D0-D3D3-4F55-AC7E-8E643432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63DB-2D01-4DFB-9A7C-F6A07C9A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6C2E7-0337-4168-8DF6-77265A5F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A347DE-16D3-41CB-8CEE-32B8CE37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32C380-FF9E-4053-81E0-5C966131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39D42-1C95-4A4B-8B53-52976BCC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090D98-BA81-4519-B2E7-562855C6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2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0D96D-E9AC-4C9E-B1BF-1EA01F5F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254F29-CDEE-4161-83AE-D528D1460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3D0EDD-F12B-4709-8846-7B35061B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2B3382-3334-4D04-8383-D0A0A37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DB7504-B3CD-4FAE-BA76-CB275B0B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99B1D-4E5B-4A0D-A279-8D9A882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C4CFD2-0C9B-4437-99BA-45AC583D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DF2BD8-E530-40E2-8DE8-EEDEFF5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6A834-168E-4584-BC7A-7C40E9971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F37C-31AB-4FCE-84FB-09954B761A31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0B706-4EEF-49AF-916E-A034565A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560F6-3C90-4BF8-ADF1-B793616FA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7985-4EB2-41AF-A0FD-F54AA5D4C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5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DA6876-1654-4328-B137-43C12D7B3D96}"/>
              </a:ext>
            </a:extLst>
          </p:cNvPr>
          <p:cNvSpPr/>
          <p:nvPr/>
        </p:nvSpPr>
        <p:spPr>
          <a:xfrm>
            <a:off x="2036618" y="387927"/>
            <a:ext cx="7910946" cy="6179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Único Canto Recortado 33">
            <a:extLst>
              <a:ext uri="{FF2B5EF4-FFF2-40B4-BE49-F238E27FC236}">
                <a16:creationId xmlns:a16="http://schemas.microsoft.com/office/drawing/2014/main" id="{A325D0CE-7D67-4EF4-8406-27EFD4B3DA81}"/>
              </a:ext>
            </a:extLst>
          </p:cNvPr>
          <p:cNvSpPr/>
          <p:nvPr/>
        </p:nvSpPr>
        <p:spPr>
          <a:xfrm flipV="1">
            <a:off x="2036618" y="393700"/>
            <a:ext cx="465282" cy="279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D57790-A521-463D-89A7-8E3D0FB49E65}"/>
              </a:ext>
            </a:extLst>
          </p:cNvPr>
          <p:cNvSpPr txBox="1"/>
          <p:nvPr/>
        </p:nvSpPr>
        <p:spPr>
          <a:xfrm>
            <a:off x="2015186" y="425678"/>
            <a:ext cx="58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cenário</a:t>
            </a:r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4C297E29-18DB-4F5E-BD15-EE397C9ADD7D}"/>
              </a:ext>
            </a:extLst>
          </p:cNvPr>
          <p:cNvGrpSpPr/>
          <p:nvPr/>
        </p:nvGrpSpPr>
        <p:grpSpPr>
          <a:xfrm>
            <a:off x="1257465" y="3007344"/>
            <a:ext cx="745347" cy="817238"/>
            <a:chOff x="2597943" y="2873372"/>
            <a:chExt cx="745347" cy="81723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685D334-FD65-4AB5-8390-410C564B0A81}"/>
                </a:ext>
              </a:extLst>
            </p:cNvPr>
            <p:cNvGrpSpPr/>
            <p:nvPr/>
          </p:nvGrpSpPr>
          <p:grpSpPr>
            <a:xfrm>
              <a:off x="2764162" y="2873372"/>
              <a:ext cx="328403" cy="578716"/>
              <a:chOff x="2909455" y="4405745"/>
              <a:chExt cx="471054" cy="748146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7768F3AE-2324-4648-B085-030C7278AE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45F3E3C-BF41-49DE-9FFA-E49BDBCF2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A0901967-5EDD-4867-A62E-9819F2C37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8A3CE9C-10DE-4FA7-97FD-1DAEE31D1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1DE3497-5E11-4379-852A-2EC15AE4CE53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16831F7-E536-4B33-8983-DE3B5B741416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5EC7557-8B17-473B-82FE-8E943F4A02B1}"/>
                  </a:ext>
                </a:extLst>
              </p:cNvPr>
              <p:cNvCxnSpPr>
                <a:stCxn id="23" idx="4"/>
                <a:endCxn id="2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0F354806-2F3D-422D-B606-E11B27DA17DC}"/>
                  </a:ext>
                </a:extLst>
              </p:cNvPr>
              <p:cNvCxnSpPr>
                <a:endCxn id="2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55B341E-881F-4027-A5BF-E73B5B7A4C6B}"/>
                </a:ext>
              </a:extLst>
            </p:cNvPr>
            <p:cNvSpPr txBox="1"/>
            <p:nvPr/>
          </p:nvSpPr>
          <p:spPr>
            <a:xfrm>
              <a:off x="2597943" y="3429000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Hóspede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6C5990B-E1B3-46E5-A9E2-21C604D6D672}"/>
              </a:ext>
            </a:extLst>
          </p:cNvPr>
          <p:cNvGrpSpPr/>
          <p:nvPr/>
        </p:nvGrpSpPr>
        <p:grpSpPr>
          <a:xfrm>
            <a:off x="1257466" y="1311162"/>
            <a:ext cx="745347" cy="808173"/>
            <a:chOff x="3258374" y="2244436"/>
            <a:chExt cx="745347" cy="808173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FEB3E15D-2BE4-4B5F-95A4-DC244524F3C3}"/>
                </a:ext>
              </a:extLst>
            </p:cNvPr>
            <p:cNvGrpSpPr/>
            <p:nvPr/>
          </p:nvGrpSpPr>
          <p:grpSpPr>
            <a:xfrm>
              <a:off x="3427836" y="2244436"/>
              <a:ext cx="328403" cy="578716"/>
              <a:chOff x="2909455" y="4405745"/>
              <a:chExt cx="471054" cy="748146"/>
            </a:xfrm>
          </p:grpSpPr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4D45374A-FE12-424E-822D-ADAE74B14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9FCF79E-1571-41E9-B494-36F91F1CD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AF81C00-CC7F-469F-B611-A3D31222B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822D3EC6-B347-4E5C-BE77-80B4EC209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E61AE5A1-52CA-4642-B386-B06D207CEEA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97C3A66-93AF-4B52-8A3E-B85BEA3105E4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C15D7F8-F08E-41CF-B53B-5AD73C1118E7}"/>
                  </a:ext>
                </a:extLst>
              </p:cNvPr>
              <p:cNvCxnSpPr>
                <a:stCxn id="43" idx="4"/>
                <a:endCxn id="4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974CBEB-B5A0-4EBA-9F3E-A91A96C1BE52}"/>
                  </a:ext>
                </a:extLst>
              </p:cNvPr>
              <p:cNvCxnSpPr>
                <a:endCxn id="4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A992786-342E-424E-AA01-FED72D01DD9D}"/>
                </a:ext>
              </a:extLst>
            </p:cNvPr>
            <p:cNvSpPr txBox="1"/>
            <p:nvPr/>
          </p:nvSpPr>
          <p:spPr>
            <a:xfrm>
              <a:off x="3258374" y="2790999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Anfitrião</a:t>
              </a: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6AC6028-5021-473C-BBEE-49F3F4368928}"/>
              </a:ext>
            </a:extLst>
          </p:cNvPr>
          <p:cNvGrpSpPr/>
          <p:nvPr/>
        </p:nvGrpSpPr>
        <p:grpSpPr>
          <a:xfrm>
            <a:off x="7216928" y="2805703"/>
            <a:ext cx="994410" cy="821315"/>
            <a:chOff x="4219131" y="2810739"/>
            <a:chExt cx="994410" cy="821315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D7019B18-9D8D-441A-B7CD-C94FA66523C0}"/>
                </a:ext>
              </a:extLst>
            </p:cNvPr>
            <p:cNvGrpSpPr/>
            <p:nvPr/>
          </p:nvGrpSpPr>
          <p:grpSpPr>
            <a:xfrm>
              <a:off x="4484528" y="2810739"/>
              <a:ext cx="328403" cy="578716"/>
              <a:chOff x="2909455" y="4405745"/>
              <a:chExt cx="471054" cy="748146"/>
            </a:xfrm>
          </p:grpSpPr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A73EAB63-ED21-4382-833C-23B0153A3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420C8211-28AC-4EE8-9D71-4E0497727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5F255EC-928C-49C9-94E0-6614309E79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F88D821A-719C-4DF9-8414-DFBC0EBB8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C36DC5D9-B3C8-411F-A1F8-B327A6027930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B44AE81C-5971-4512-856A-A64B39F6E56A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C5C6573A-6102-4047-A6DF-428BFACEF4B1}"/>
                  </a:ext>
                </a:extLst>
              </p:cNvPr>
              <p:cNvCxnSpPr>
                <a:stCxn id="52" idx="4"/>
                <a:endCxn id="52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634477DA-301A-4B49-8E6C-627FBAA8850E}"/>
                  </a:ext>
                </a:extLst>
              </p:cNvPr>
              <p:cNvCxnSpPr>
                <a:endCxn id="52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CE996DAC-4842-4AFC-93E2-0DAE40944AB5}"/>
                </a:ext>
              </a:extLst>
            </p:cNvPr>
            <p:cNvSpPr txBox="1"/>
            <p:nvPr/>
          </p:nvSpPr>
          <p:spPr>
            <a:xfrm>
              <a:off x="4219131" y="3370444"/>
              <a:ext cx="994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Funcionários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2019ACD-1115-4FEC-BD1C-4E3BD8844D0E}"/>
              </a:ext>
            </a:extLst>
          </p:cNvPr>
          <p:cNvGrpSpPr/>
          <p:nvPr/>
        </p:nvGrpSpPr>
        <p:grpSpPr>
          <a:xfrm>
            <a:off x="7830479" y="3965831"/>
            <a:ext cx="1057716" cy="982259"/>
            <a:chOff x="5193629" y="3726872"/>
            <a:chExt cx="1057716" cy="982259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0A952993-D248-45E9-992A-EBBB4B99C244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C7F3CB62-A7E5-49D5-826E-907C7FCAE3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0014AC48-E353-494A-A155-E29EDBED6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980BF60C-48A9-46C6-8E76-96E5F340F7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59A4AB44-6CBD-4492-B8F4-9DD013BD7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83696578-1A8B-4CED-BFB7-97CE4CE54381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5EE253EB-FABA-48EA-B54B-605191E3EF66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2980215A-CD40-4E4C-97D6-8D406255369D}"/>
                  </a:ext>
                </a:extLst>
              </p:cNvPr>
              <p:cNvCxnSpPr>
                <a:stCxn id="61" idx="4"/>
                <a:endCxn id="61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CA4EC7A2-C4D1-4BC0-B9B6-8A243F9B9FF6}"/>
                  </a:ext>
                </a:extLst>
              </p:cNvPr>
              <p:cNvCxnSpPr>
                <a:endCxn id="61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F4D73BE-ED74-4D40-AD2E-3568B4EDC136}"/>
                </a:ext>
              </a:extLst>
            </p:cNvPr>
            <p:cNvSpPr txBox="1"/>
            <p:nvPr/>
          </p:nvSpPr>
          <p:spPr>
            <a:xfrm>
              <a:off x="5193629" y="4278244"/>
              <a:ext cx="105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Administrador do sistema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13DA184-61E1-4F32-9AC9-1A024BB2DD77}"/>
              </a:ext>
            </a:extLst>
          </p:cNvPr>
          <p:cNvGrpSpPr/>
          <p:nvPr/>
        </p:nvGrpSpPr>
        <p:grpSpPr>
          <a:xfrm>
            <a:off x="6608564" y="3966032"/>
            <a:ext cx="1057716" cy="971351"/>
            <a:chOff x="3964141" y="4453370"/>
            <a:chExt cx="1057716" cy="971351"/>
          </a:xfrm>
        </p:grpSpPr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181B3D70-C59C-445C-AA44-6F513150EC0F}"/>
                </a:ext>
              </a:extLst>
            </p:cNvPr>
            <p:cNvGrpSpPr/>
            <p:nvPr/>
          </p:nvGrpSpPr>
          <p:grpSpPr>
            <a:xfrm>
              <a:off x="4313560" y="4453370"/>
              <a:ext cx="328403" cy="578716"/>
              <a:chOff x="2909455" y="4405745"/>
              <a:chExt cx="471054" cy="748146"/>
            </a:xfrm>
          </p:grpSpPr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820B48D8-2BD7-4761-B606-9E82DEB0C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7A340EE1-732B-4829-8F94-865328B6F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1392A760-C816-4D9C-8503-2870E27778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AD0BC040-1D4B-4768-B4F1-3666FF6BB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F91ECF6C-37CA-481F-B570-031205C4E428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31ED9AD-AB56-47D0-A66E-4ABE18212FAC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A18F6079-C6C1-407A-AB21-D9E1FEA21210}"/>
                  </a:ext>
                </a:extLst>
              </p:cNvPr>
              <p:cNvCxnSpPr>
                <a:stCxn id="79" idx="4"/>
                <a:endCxn id="79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4956E0B3-B947-41AB-AEE5-FCAE7F065A83}"/>
                  </a:ext>
                </a:extLst>
              </p:cNvPr>
              <p:cNvCxnSpPr>
                <a:endCxn id="79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E91C9513-6604-4AE4-B87F-8446057E88B5}"/>
                </a:ext>
              </a:extLst>
            </p:cNvPr>
            <p:cNvSpPr txBox="1"/>
            <p:nvPr/>
          </p:nvSpPr>
          <p:spPr>
            <a:xfrm>
              <a:off x="3964141" y="4993834"/>
              <a:ext cx="105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Atendimento ao cliente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369A821F-62EA-4258-850E-8579478B20F2}"/>
              </a:ext>
            </a:extLst>
          </p:cNvPr>
          <p:cNvGrpSpPr/>
          <p:nvPr/>
        </p:nvGrpSpPr>
        <p:grpSpPr>
          <a:xfrm>
            <a:off x="5471493" y="3144927"/>
            <a:ext cx="1057716" cy="813001"/>
            <a:chOff x="2764162" y="4097254"/>
            <a:chExt cx="1057716" cy="813001"/>
          </a:xfrm>
        </p:grpSpPr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7B987831-A4E9-4C45-AF9C-B3080D3B20DA}"/>
                </a:ext>
              </a:extLst>
            </p:cNvPr>
            <p:cNvGrpSpPr/>
            <p:nvPr/>
          </p:nvGrpSpPr>
          <p:grpSpPr>
            <a:xfrm>
              <a:off x="3111483" y="4097254"/>
              <a:ext cx="328403" cy="578716"/>
              <a:chOff x="2909455" y="4405745"/>
              <a:chExt cx="471054" cy="748146"/>
            </a:xfrm>
          </p:grpSpPr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49DC9261-8F14-45EA-B755-B805572BA2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0EB2CE97-CFBA-41D3-90C5-B0C8A8860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DF91DE82-8CFF-4E12-94D3-EFBF9AD88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897A3C53-6649-4344-9D94-8190291E8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9D0B6740-FFDF-4594-A790-903D82DD023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EBD2AF21-7717-441C-8EB5-5B83CB24D8EE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EDCB2633-9468-4D1D-88F0-242B0449D91D}"/>
                  </a:ext>
                </a:extLst>
              </p:cNvPr>
              <p:cNvCxnSpPr>
                <a:stCxn id="70" idx="4"/>
                <a:endCxn id="70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D5E2B348-0D73-46C1-950B-3174EFFB2DA5}"/>
                  </a:ext>
                </a:extLst>
              </p:cNvPr>
              <p:cNvCxnSpPr>
                <a:endCxn id="70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3225520-CFBF-4B0A-8A05-9E1A52B0EC52}"/>
                </a:ext>
              </a:extLst>
            </p:cNvPr>
            <p:cNvSpPr txBox="1"/>
            <p:nvPr/>
          </p:nvSpPr>
          <p:spPr>
            <a:xfrm>
              <a:off x="2764162" y="4648645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Servidor IaaS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E097C3E8-DC5F-420B-A7B2-2C854A98A181}"/>
              </a:ext>
            </a:extLst>
          </p:cNvPr>
          <p:cNvGrpSpPr/>
          <p:nvPr/>
        </p:nvGrpSpPr>
        <p:grpSpPr>
          <a:xfrm>
            <a:off x="10018004" y="1542408"/>
            <a:ext cx="1057716" cy="812088"/>
            <a:chOff x="5176830" y="3726872"/>
            <a:chExt cx="1057716" cy="812088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79CE3FB7-3E29-4E52-80B0-B24A728AD7BE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3CABCB5D-DB12-421C-93E8-956A20BC7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E7654FC-1A8F-4DAE-A348-EA8F8B12C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F585EB72-EED2-43AC-9DD6-4E32BBE5E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15A19520-AADC-4FD5-8606-EE56E7078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4AE4E9A5-2B59-4208-9155-F13F83A3C13E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D9042917-1E85-4578-BCBC-255636161B8F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B648DB47-A611-4E89-B9D2-0998E4AE3041}"/>
                  </a:ext>
                </a:extLst>
              </p:cNvPr>
              <p:cNvCxnSpPr>
                <a:stCxn id="103" idx="4"/>
                <a:endCxn id="10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F56DEFE3-5ADF-42C5-9042-3874B4D95C58}"/>
                  </a:ext>
                </a:extLst>
              </p:cNvPr>
              <p:cNvCxnSpPr>
                <a:endCxn id="10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765FB115-95F6-47A5-8CF4-05A1425A3A67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Banco</a:t>
              </a: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571D8C20-48E2-4ECF-BF22-536F5F6E5439}"/>
              </a:ext>
            </a:extLst>
          </p:cNvPr>
          <p:cNvGrpSpPr/>
          <p:nvPr/>
        </p:nvGrpSpPr>
        <p:grpSpPr>
          <a:xfrm>
            <a:off x="3670614" y="3962770"/>
            <a:ext cx="1057716" cy="981365"/>
            <a:chOff x="5176830" y="3726872"/>
            <a:chExt cx="1057716" cy="981365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62231D19-0561-42D0-BB3A-161D33C4A4B4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9E2F4F09-05C2-41CD-AEF1-862CB6E91E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A7E5F31A-ADAB-4E86-B2CB-F7C00DDF1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B4EE89E2-D2CE-49A3-9725-AC9B45490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780016FA-5D88-4754-AFAB-4A792C818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F567E8A9-08CC-498F-9ECA-131C087EE2D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079CCFE3-30EA-4976-B701-B8FB1238D305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21DA4581-E8C7-4EED-9E47-E4D87BFBBEE9}"/>
                  </a:ext>
                </a:extLst>
              </p:cNvPr>
              <p:cNvCxnSpPr>
                <a:stCxn id="114" idx="4"/>
                <a:endCxn id="114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63F07A40-7A35-4BC9-B3F6-83991A1F290C}"/>
                  </a:ext>
                </a:extLst>
              </p:cNvPr>
              <p:cNvCxnSpPr>
                <a:endCxn id="114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B5529862-37AC-439C-9538-FD0DD7ABE921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APIs mídias sociais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4FAB7947-AB4D-4258-9F5B-79D5AD03312D}"/>
              </a:ext>
            </a:extLst>
          </p:cNvPr>
          <p:cNvGrpSpPr/>
          <p:nvPr/>
        </p:nvGrpSpPr>
        <p:grpSpPr>
          <a:xfrm>
            <a:off x="3980877" y="2136310"/>
            <a:ext cx="1057716" cy="812088"/>
            <a:chOff x="5176830" y="3726872"/>
            <a:chExt cx="1057716" cy="812088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F956575A-88F7-4C5A-83A9-A06876385057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9111C26-1A7E-4228-9FB9-181E80DF1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C976E8C3-2CC8-4F80-9206-FDF48AEC4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9045E6FE-47B9-4810-8340-4C9D3A8BCC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AFA1125F-89C5-4A85-A393-1F7C157BD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E77CE5FB-8F75-4780-AF29-17B044F4D8C8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4F169FD-26C8-46F0-8D5A-72A183DF8696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028E161A-6D9F-4B23-B306-0E44FF5F8F10}"/>
                  </a:ext>
                </a:extLst>
              </p:cNvPr>
              <p:cNvCxnSpPr>
                <a:stCxn id="125" idx="4"/>
                <a:endCxn id="125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199BF502-3D95-446B-9734-3DAB8D38B495}"/>
                  </a:ext>
                </a:extLst>
              </p:cNvPr>
              <p:cNvCxnSpPr>
                <a:endCxn id="125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24023FC5-0B35-4397-8638-2DEFDFAA1E0A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Sistema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682D5C6A-2EC2-42E4-B5D9-A7E7EB46C581}"/>
              </a:ext>
            </a:extLst>
          </p:cNvPr>
          <p:cNvGrpSpPr/>
          <p:nvPr/>
        </p:nvGrpSpPr>
        <p:grpSpPr>
          <a:xfrm>
            <a:off x="7917351" y="3583048"/>
            <a:ext cx="275274" cy="386010"/>
            <a:chOff x="7933174" y="3536952"/>
            <a:chExt cx="275274" cy="386010"/>
          </a:xfrm>
        </p:grpSpPr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9C61EDE5-3CA1-4D44-A073-036D8FB81766}"/>
                </a:ext>
              </a:extLst>
            </p:cNvPr>
            <p:cNvCxnSpPr/>
            <p:nvPr/>
          </p:nvCxnSpPr>
          <p:spPr>
            <a:xfrm flipH="1" flipV="1">
              <a:off x="8007351" y="3626439"/>
              <a:ext cx="201097" cy="29652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Triângulo isósceles 133">
              <a:extLst>
                <a:ext uri="{FF2B5EF4-FFF2-40B4-BE49-F238E27FC236}">
                  <a16:creationId xmlns:a16="http://schemas.microsoft.com/office/drawing/2014/main" id="{0A0BE316-6439-432B-A790-E694B0CED4CD}"/>
                </a:ext>
              </a:extLst>
            </p:cNvPr>
            <p:cNvSpPr/>
            <p:nvPr/>
          </p:nvSpPr>
          <p:spPr>
            <a:xfrm rot="19666595">
              <a:off x="7933174" y="3536952"/>
              <a:ext cx="93227" cy="93559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F945F9EE-456C-4C52-A7A9-57193B036D8F}"/>
              </a:ext>
            </a:extLst>
          </p:cNvPr>
          <p:cNvGrpSpPr/>
          <p:nvPr/>
        </p:nvGrpSpPr>
        <p:grpSpPr>
          <a:xfrm rot="4183765">
            <a:off x="7224286" y="3577369"/>
            <a:ext cx="275274" cy="386010"/>
            <a:chOff x="7933174" y="3536952"/>
            <a:chExt cx="275274" cy="386010"/>
          </a:xfrm>
        </p:grpSpPr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50D83C03-429F-43C1-9CE7-E683E8B55860}"/>
                </a:ext>
              </a:extLst>
            </p:cNvPr>
            <p:cNvCxnSpPr/>
            <p:nvPr/>
          </p:nvCxnSpPr>
          <p:spPr>
            <a:xfrm flipH="1" flipV="1">
              <a:off x="8007351" y="3626439"/>
              <a:ext cx="201097" cy="29652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8" name="Triângulo isósceles 137">
              <a:extLst>
                <a:ext uri="{FF2B5EF4-FFF2-40B4-BE49-F238E27FC236}">
                  <a16:creationId xmlns:a16="http://schemas.microsoft.com/office/drawing/2014/main" id="{81FAD4B0-6588-4DBF-BF4D-3F6A795F5D93}"/>
                </a:ext>
              </a:extLst>
            </p:cNvPr>
            <p:cNvSpPr/>
            <p:nvPr/>
          </p:nvSpPr>
          <p:spPr>
            <a:xfrm rot="19666595">
              <a:off x="7933174" y="3536952"/>
              <a:ext cx="93227" cy="93559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8DC4061C-5FFF-4A97-AE07-0D8D7F287240}"/>
              </a:ext>
            </a:extLst>
          </p:cNvPr>
          <p:cNvGrpSpPr/>
          <p:nvPr/>
        </p:nvGrpSpPr>
        <p:grpSpPr>
          <a:xfrm>
            <a:off x="2739612" y="996817"/>
            <a:ext cx="927100" cy="369332"/>
            <a:chOff x="2768600" y="1504067"/>
            <a:chExt cx="927100" cy="369332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92ADA6FB-5C5D-440D-8D17-6008273B43D3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A3BA656-DD59-4784-9866-391756CCF5BC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usuários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663B2488-6268-4B20-BF41-2081F21491F9}"/>
              </a:ext>
            </a:extLst>
          </p:cNvPr>
          <p:cNvGrpSpPr/>
          <p:nvPr/>
        </p:nvGrpSpPr>
        <p:grpSpPr>
          <a:xfrm>
            <a:off x="4809888" y="5459086"/>
            <a:ext cx="927100" cy="369332"/>
            <a:chOff x="2768600" y="1504067"/>
            <a:chExt cx="927100" cy="369332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8AC4C1E5-E6E3-4408-9236-F2A2988A79D6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588C01A5-1861-45CF-87B6-D9E73994B52B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Suportar usuário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95E66FA9-48E9-4375-927A-DA7255AFA34B}"/>
              </a:ext>
            </a:extLst>
          </p:cNvPr>
          <p:cNvGrpSpPr/>
          <p:nvPr/>
        </p:nvGrpSpPr>
        <p:grpSpPr>
          <a:xfrm>
            <a:off x="2689350" y="2600922"/>
            <a:ext cx="927100" cy="369332"/>
            <a:chOff x="2768600" y="1504067"/>
            <a:chExt cx="927100" cy="369332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AF178DD2-ACCB-4148-A358-5C929365DCE0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410A36B-BEA9-49E1-8275-BE58CAC154B4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Cancelar reserva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25458104-3A1D-404E-A0E9-DFEB38578374}"/>
              </a:ext>
            </a:extLst>
          </p:cNvPr>
          <p:cNvGrpSpPr/>
          <p:nvPr/>
        </p:nvGrpSpPr>
        <p:grpSpPr>
          <a:xfrm>
            <a:off x="5310937" y="2373561"/>
            <a:ext cx="927100" cy="369332"/>
            <a:chOff x="2768600" y="1504067"/>
            <a:chExt cx="927100" cy="369332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3695E1B-0AA3-4535-9672-9A5C9F9EE008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67F922C1-BD9F-4A76-9326-1A8A30FC02E4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Excluir usuário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5D38400A-F4F4-4878-84E1-DDD424B0A33A}"/>
              </a:ext>
            </a:extLst>
          </p:cNvPr>
          <p:cNvGrpSpPr/>
          <p:nvPr/>
        </p:nvGrpSpPr>
        <p:grpSpPr>
          <a:xfrm>
            <a:off x="3826319" y="2996296"/>
            <a:ext cx="1278717" cy="885113"/>
            <a:chOff x="2768600" y="1504067"/>
            <a:chExt cx="927100" cy="58313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01F89D6-1142-4400-9362-112FE0CEDCC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A0A8AFEA-9657-442C-A271-D7892B6A7893}"/>
                </a:ext>
              </a:extLst>
            </p:cNvPr>
            <p:cNvSpPr txBox="1"/>
            <p:nvPr/>
          </p:nvSpPr>
          <p:spPr>
            <a:xfrm>
              <a:off x="2768600" y="1579370"/>
              <a:ext cx="9271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Ver informações do perfil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A589AF7-B401-40A7-BB82-9645A3A8E71D}"/>
              </a:ext>
            </a:extLst>
          </p:cNvPr>
          <p:cNvGrpSpPr/>
          <p:nvPr/>
        </p:nvGrpSpPr>
        <p:grpSpPr>
          <a:xfrm>
            <a:off x="2386326" y="3865839"/>
            <a:ext cx="1278717" cy="536802"/>
            <a:chOff x="2768600" y="1504067"/>
            <a:chExt cx="927100" cy="35365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25372D1-6403-4DC6-895D-FA4E35B79B0B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CBCFB028-5D09-414A-998D-7BAED2BA4BBC}"/>
                </a:ext>
              </a:extLst>
            </p:cNvPr>
            <p:cNvSpPr txBox="1"/>
            <p:nvPr/>
          </p:nvSpPr>
          <p:spPr>
            <a:xfrm>
              <a:off x="2768600" y="1546656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configurações do perfil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886C26A0-2164-46AF-8EF8-F22E0AD8EBA1}"/>
              </a:ext>
            </a:extLst>
          </p:cNvPr>
          <p:cNvGrpSpPr/>
          <p:nvPr/>
        </p:nvGrpSpPr>
        <p:grpSpPr>
          <a:xfrm>
            <a:off x="3829296" y="1317313"/>
            <a:ext cx="927100" cy="369332"/>
            <a:chOff x="2768600" y="1491598"/>
            <a:chExt cx="927100" cy="369332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EB3D6F07-7CD2-4329-8DE4-BFB0B201F4D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F2F47747-5D41-45F2-A98B-B00B25181A56}"/>
                </a:ext>
              </a:extLst>
            </p:cNvPr>
            <p:cNvSpPr txBox="1"/>
            <p:nvPr/>
          </p:nvSpPr>
          <p:spPr>
            <a:xfrm>
              <a:off x="2827897" y="14915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propriedade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962008E5-FB26-42BF-8BD6-5D21BB7026F2}"/>
              </a:ext>
            </a:extLst>
          </p:cNvPr>
          <p:cNvGrpSpPr/>
          <p:nvPr/>
        </p:nvGrpSpPr>
        <p:grpSpPr>
          <a:xfrm>
            <a:off x="2767810" y="1881352"/>
            <a:ext cx="1278717" cy="536802"/>
            <a:chOff x="2768600" y="1504067"/>
            <a:chExt cx="927100" cy="35365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1B48838B-74D3-4556-9FA1-6800C5B621A7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A9F6B065-562F-4FD3-B2B1-16EBF44CBB1E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informações da propriedade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1C249C68-08BB-4991-A5DF-8942F80F024C}"/>
              </a:ext>
            </a:extLst>
          </p:cNvPr>
          <p:cNvGrpSpPr/>
          <p:nvPr/>
        </p:nvGrpSpPr>
        <p:grpSpPr>
          <a:xfrm>
            <a:off x="5813027" y="1009786"/>
            <a:ext cx="927100" cy="369332"/>
            <a:chOff x="2768600" y="1504067"/>
            <a:chExt cx="927100" cy="369332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605A241F-7738-483F-AFDC-43BB2EAC6F12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6F02CEA2-9C0C-4124-8456-2F1999A49A92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Procurar reservas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7D23AED4-2BD3-48E3-8EB3-CC274F1D4872}"/>
              </a:ext>
            </a:extLst>
          </p:cNvPr>
          <p:cNvGrpSpPr/>
          <p:nvPr/>
        </p:nvGrpSpPr>
        <p:grpSpPr>
          <a:xfrm>
            <a:off x="6571704" y="1670170"/>
            <a:ext cx="927100" cy="369332"/>
            <a:chOff x="2768600" y="1504067"/>
            <a:chExt cx="927100" cy="369332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8FE56840-F336-42DF-B82E-004DC78B6B33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0E2A8B33-B1A6-497D-AF75-EC98F22171D4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reservas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9FC96972-9EA2-485D-95A9-5BDDEC90229B}"/>
              </a:ext>
            </a:extLst>
          </p:cNvPr>
          <p:cNvGrpSpPr/>
          <p:nvPr/>
        </p:nvGrpSpPr>
        <p:grpSpPr>
          <a:xfrm>
            <a:off x="7963964" y="2162643"/>
            <a:ext cx="927100" cy="369332"/>
            <a:chOff x="2768600" y="1491367"/>
            <a:chExt cx="927100" cy="369332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53666D86-48C5-4889-9C59-3CCE19F2ECC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65480609-05B5-42ED-A06A-C4872F981156}"/>
                </a:ext>
              </a:extLst>
            </p:cNvPr>
            <p:cNvSpPr txBox="1"/>
            <p:nvPr/>
          </p:nvSpPr>
          <p:spPr>
            <a:xfrm>
              <a:off x="2809285" y="1491367"/>
              <a:ext cx="87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pagamentos</a:t>
              </a: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BE678284-9156-4C1F-AF78-4AC5B0ACEAA8}"/>
              </a:ext>
            </a:extLst>
          </p:cNvPr>
          <p:cNvGrpSpPr/>
          <p:nvPr/>
        </p:nvGrpSpPr>
        <p:grpSpPr>
          <a:xfrm>
            <a:off x="5376770" y="4165421"/>
            <a:ext cx="927100" cy="379058"/>
            <a:chOff x="2768600" y="1504067"/>
            <a:chExt cx="927100" cy="379058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D1608229-9C0A-4F12-92F0-D48302F002F7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E64A4A5F-2316-4187-BC3D-A224A5A6BB91}"/>
                </a:ext>
              </a:extLst>
            </p:cNvPr>
            <p:cNvSpPr txBox="1"/>
            <p:nvPr/>
          </p:nvSpPr>
          <p:spPr>
            <a:xfrm>
              <a:off x="2809714" y="1513793"/>
              <a:ext cx="87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Atender clientes</a:t>
              </a:r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5B0441BE-ADB5-4B32-8696-71D8642F2619}"/>
              </a:ext>
            </a:extLst>
          </p:cNvPr>
          <p:cNvGrpSpPr/>
          <p:nvPr/>
        </p:nvGrpSpPr>
        <p:grpSpPr>
          <a:xfrm>
            <a:off x="3884568" y="683844"/>
            <a:ext cx="927100" cy="369563"/>
            <a:chOff x="2768600" y="1504067"/>
            <a:chExt cx="927100" cy="369563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DD7BABA6-FFBA-4614-A693-E65FEF24699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C4FBE39E-CE47-41DC-8FD4-C96386CC103E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Solicitar informações</a:t>
              </a: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C9CEA701-9E7B-4F6C-AA54-78FB3C4C3A25}"/>
              </a:ext>
            </a:extLst>
          </p:cNvPr>
          <p:cNvGrpSpPr/>
          <p:nvPr/>
        </p:nvGrpSpPr>
        <p:grpSpPr>
          <a:xfrm>
            <a:off x="4719594" y="1629400"/>
            <a:ext cx="1278717" cy="536802"/>
            <a:chOff x="2768600" y="1504067"/>
            <a:chExt cx="927100" cy="353658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88831654-A336-46BD-8261-7109467F01EF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61D32FE1-C38F-453E-8CFD-8150123C11DB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Emitir recibo de pagamento</a:t>
              </a:r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0E51A268-448A-4446-AA08-30DF339578F4}"/>
              </a:ext>
            </a:extLst>
          </p:cNvPr>
          <p:cNvGrpSpPr/>
          <p:nvPr/>
        </p:nvGrpSpPr>
        <p:grpSpPr>
          <a:xfrm>
            <a:off x="2601216" y="3228039"/>
            <a:ext cx="927100" cy="382263"/>
            <a:chOff x="2768600" y="1504067"/>
            <a:chExt cx="927100" cy="382263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FAAB1AC1-0A6D-4A65-8FC8-DF865B6706CC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7C9AF6A5-71A4-48D5-AD95-C240D769807C}"/>
                </a:ext>
              </a:extLst>
            </p:cNvPr>
            <p:cNvSpPr txBox="1"/>
            <p:nvPr/>
          </p:nvSpPr>
          <p:spPr>
            <a:xfrm>
              <a:off x="2827897" y="15169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Intermediar conversa</a:t>
              </a: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22C4F22-BA63-4CBB-BD17-3C3FA8210524}"/>
              </a:ext>
            </a:extLst>
          </p:cNvPr>
          <p:cNvGrpSpPr/>
          <p:nvPr/>
        </p:nvGrpSpPr>
        <p:grpSpPr>
          <a:xfrm>
            <a:off x="6154259" y="5617741"/>
            <a:ext cx="1278717" cy="536802"/>
            <a:chOff x="2768600" y="1504067"/>
            <a:chExt cx="927100" cy="353658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3552DBC-F439-4376-AE6C-9089C990292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BB27D901-3ABB-49E8-B76F-C9FEC7EE0DC8}"/>
                </a:ext>
              </a:extLst>
            </p:cNvPr>
            <p:cNvSpPr txBox="1"/>
            <p:nvPr/>
          </p:nvSpPr>
          <p:spPr>
            <a:xfrm>
              <a:off x="2768600" y="157937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dados dos usuários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2CEA8C22-05CE-48DF-90AE-40876939B79C}"/>
              </a:ext>
            </a:extLst>
          </p:cNvPr>
          <p:cNvGrpSpPr/>
          <p:nvPr/>
        </p:nvGrpSpPr>
        <p:grpSpPr>
          <a:xfrm>
            <a:off x="2280500" y="4786231"/>
            <a:ext cx="927100" cy="369332"/>
            <a:chOff x="2768600" y="1504067"/>
            <a:chExt cx="927100" cy="369332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1C8CF1C4-0CD9-4E86-9E29-E2F1D5804957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F612BDB0-9A2B-4CD9-93E6-156A0EABB5DE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Procurar reservas</a:t>
              </a:r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9A5863E9-22C7-42C0-884E-066BC83445B0}"/>
              </a:ext>
            </a:extLst>
          </p:cNvPr>
          <p:cNvGrpSpPr/>
          <p:nvPr/>
        </p:nvGrpSpPr>
        <p:grpSpPr>
          <a:xfrm>
            <a:off x="5606284" y="5006336"/>
            <a:ext cx="1278717" cy="536802"/>
            <a:chOff x="2768600" y="1504067"/>
            <a:chExt cx="927100" cy="35365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B0D21BC-FC51-4A02-820C-D29EE4742750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27B6B72C-91B2-4684-B05B-1E47CA5A7B5F}"/>
                </a:ext>
              </a:extLst>
            </p:cNvPr>
            <p:cNvSpPr txBox="1"/>
            <p:nvPr/>
          </p:nvSpPr>
          <p:spPr>
            <a:xfrm>
              <a:off x="2768600" y="157937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dados dos usuários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E15E61D1-EDA2-49A5-A27E-E4469C46ECB5}"/>
              </a:ext>
            </a:extLst>
          </p:cNvPr>
          <p:cNvGrpSpPr/>
          <p:nvPr/>
        </p:nvGrpSpPr>
        <p:grpSpPr>
          <a:xfrm>
            <a:off x="4488558" y="3833207"/>
            <a:ext cx="927100" cy="369563"/>
            <a:chOff x="2768600" y="1504067"/>
            <a:chExt cx="927100" cy="369563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A5C11F3F-AF88-46D9-B045-69E365717B66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19B48710-0BAA-4820-98C7-AF43299DF2E5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Filtrar resultados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F8CDABE4-91A3-4C83-BEC2-489AD0525257}"/>
              </a:ext>
            </a:extLst>
          </p:cNvPr>
          <p:cNvGrpSpPr/>
          <p:nvPr/>
        </p:nvGrpSpPr>
        <p:grpSpPr>
          <a:xfrm>
            <a:off x="6404596" y="2843447"/>
            <a:ext cx="927100" cy="369563"/>
            <a:chOff x="2768600" y="1504067"/>
            <a:chExt cx="927100" cy="369563"/>
          </a:xfrm>
        </p:grpSpPr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DCDA19DA-826A-46F6-8913-CB7F6733A16A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7BC121EA-696F-43D7-85A3-633078CFB5A7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Fornecer dados</a:t>
              </a:r>
            </a:p>
          </p:txBody>
        </p:sp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59532312-C20F-4772-9DE1-89B96443102B}"/>
              </a:ext>
            </a:extLst>
          </p:cNvPr>
          <p:cNvGrpSpPr/>
          <p:nvPr/>
        </p:nvGrpSpPr>
        <p:grpSpPr>
          <a:xfrm>
            <a:off x="3618776" y="5891588"/>
            <a:ext cx="1278717" cy="536802"/>
            <a:chOff x="2768600" y="1504067"/>
            <a:chExt cx="927100" cy="353658"/>
          </a:xfrm>
        </p:grpSpPr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080199ED-EE45-43CE-86BD-B836AB9FF565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CaixaDeTexto 202">
              <a:extLst>
                <a:ext uri="{FF2B5EF4-FFF2-40B4-BE49-F238E27FC236}">
                  <a16:creationId xmlns:a16="http://schemas.microsoft.com/office/drawing/2014/main" id="{9CA19783-A211-4D59-8AE2-F7AECC715C1B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Ver informações da propriedade</a:t>
              </a:r>
            </a:p>
          </p:txBody>
        </p:sp>
      </p:grpSp>
      <p:grpSp>
        <p:nvGrpSpPr>
          <p:cNvPr id="204" name="Agrupar 203">
            <a:extLst>
              <a:ext uri="{FF2B5EF4-FFF2-40B4-BE49-F238E27FC236}">
                <a16:creationId xmlns:a16="http://schemas.microsoft.com/office/drawing/2014/main" id="{008AC219-E637-4A34-99D0-3C398CF555B2}"/>
              </a:ext>
            </a:extLst>
          </p:cNvPr>
          <p:cNvGrpSpPr/>
          <p:nvPr/>
        </p:nvGrpSpPr>
        <p:grpSpPr>
          <a:xfrm>
            <a:off x="4519795" y="4655086"/>
            <a:ext cx="927100" cy="369563"/>
            <a:chOff x="2768600" y="1504067"/>
            <a:chExt cx="927100" cy="369563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4F5BA257-C894-44D5-B129-55F8018C549C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CaixaDeTexto 205">
              <a:extLst>
                <a:ext uri="{FF2B5EF4-FFF2-40B4-BE49-F238E27FC236}">
                  <a16:creationId xmlns:a16="http://schemas.microsoft.com/office/drawing/2014/main" id="{5B208A32-7C68-4EEE-B233-4880AC90F876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Mostrar informações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92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DA6876-1654-4328-B137-43C12D7B3D96}"/>
              </a:ext>
            </a:extLst>
          </p:cNvPr>
          <p:cNvSpPr/>
          <p:nvPr/>
        </p:nvSpPr>
        <p:spPr>
          <a:xfrm>
            <a:off x="2036618" y="387927"/>
            <a:ext cx="7910946" cy="6179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Único Canto Recortado 33">
            <a:extLst>
              <a:ext uri="{FF2B5EF4-FFF2-40B4-BE49-F238E27FC236}">
                <a16:creationId xmlns:a16="http://schemas.microsoft.com/office/drawing/2014/main" id="{A325D0CE-7D67-4EF4-8406-27EFD4B3DA81}"/>
              </a:ext>
            </a:extLst>
          </p:cNvPr>
          <p:cNvSpPr/>
          <p:nvPr/>
        </p:nvSpPr>
        <p:spPr>
          <a:xfrm flipV="1">
            <a:off x="2036618" y="393700"/>
            <a:ext cx="465282" cy="279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D57790-A521-463D-89A7-8E3D0FB49E65}"/>
              </a:ext>
            </a:extLst>
          </p:cNvPr>
          <p:cNvSpPr txBox="1"/>
          <p:nvPr/>
        </p:nvSpPr>
        <p:spPr>
          <a:xfrm>
            <a:off x="2015186" y="425678"/>
            <a:ext cx="58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cenário</a:t>
            </a:r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4C297E29-18DB-4F5E-BD15-EE397C9ADD7D}"/>
              </a:ext>
            </a:extLst>
          </p:cNvPr>
          <p:cNvGrpSpPr/>
          <p:nvPr/>
        </p:nvGrpSpPr>
        <p:grpSpPr>
          <a:xfrm>
            <a:off x="1257465" y="3007344"/>
            <a:ext cx="745347" cy="817238"/>
            <a:chOff x="2597943" y="2873372"/>
            <a:chExt cx="745347" cy="81723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685D334-FD65-4AB5-8390-410C564B0A81}"/>
                </a:ext>
              </a:extLst>
            </p:cNvPr>
            <p:cNvGrpSpPr/>
            <p:nvPr/>
          </p:nvGrpSpPr>
          <p:grpSpPr>
            <a:xfrm>
              <a:off x="2764162" y="2873372"/>
              <a:ext cx="328403" cy="578716"/>
              <a:chOff x="2909455" y="4405745"/>
              <a:chExt cx="471054" cy="748146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7768F3AE-2324-4648-B085-030C7278AE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45F3E3C-BF41-49DE-9FFA-E49BDBCF2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A0901967-5EDD-4867-A62E-9819F2C37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8A3CE9C-10DE-4FA7-97FD-1DAEE31D1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1DE3497-5E11-4379-852A-2EC15AE4CE53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16831F7-E536-4B33-8983-DE3B5B741416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5EC7557-8B17-473B-82FE-8E943F4A02B1}"/>
                  </a:ext>
                </a:extLst>
              </p:cNvPr>
              <p:cNvCxnSpPr>
                <a:stCxn id="23" idx="4"/>
                <a:endCxn id="2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0F354806-2F3D-422D-B606-E11B27DA17DC}"/>
                  </a:ext>
                </a:extLst>
              </p:cNvPr>
              <p:cNvCxnSpPr>
                <a:endCxn id="2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55B341E-881F-4027-A5BF-E73B5B7A4C6B}"/>
                </a:ext>
              </a:extLst>
            </p:cNvPr>
            <p:cNvSpPr txBox="1"/>
            <p:nvPr/>
          </p:nvSpPr>
          <p:spPr>
            <a:xfrm>
              <a:off x="2597943" y="3429000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Hóspede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6C5990B-E1B3-46E5-A9E2-21C604D6D672}"/>
              </a:ext>
            </a:extLst>
          </p:cNvPr>
          <p:cNvGrpSpPr/>
          <p:nvPr/>
        </p:nvGrpSpPr>
        <p:grpSpPr>
          <a:xfrm>
            <a:off x="1257466" y="1311162"/>
            <a:ext cx="745347" cy="808173"/>
            <a:chOff x="3258374" y="2244436"/>
            <a:chExt cx="745347" cy="808173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FEB3E15D-2BE4-4B5F-95A4-DC244524F3C3}"/>
                </a:ext>
              </a:extLst>
            </p:cNvPr>
            <p:cNvGrpSpPr/>
            <p:nvPr/>
          </p:nvGrpSpPr>
          <p:grpSpPr>
            <a:xfrm>
              <a:off x="3427836" y="2244436"/>
              <a:ext cx="328403" cy="578716"/>
              <a:chOff x="2909455" y="4405745"/>
              <a:chExt cx="471054" cy="748146"/>
            </a:xfrm>
          </p:grpSpPr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4D45374A-FE12-424E-822D-ADAE74B14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9FCF79E-1571-41E9-B494-36F91F1CD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AF81C00-CC7F-469F-B611-A3D31222B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822D3EC6-B347-4E5C-BE77-80B4EC209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E61AE5A1-52CA-4642-B386-B06D207CEEA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97C3A66-93AF-4B52-8A3E-B85BEA3105E4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C15D7F8-F08E-41CF-B53B-5AD73C1118E7}"/>
                  </a:ext>
                </a:extLst>
              </p:cNvPr>
              <p:cNvCxnSpPr>
                <a:stCxn id="43" idx="4"/>
                <a:endCxn id="4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974CBEB-B5A0-4EBA-9F3E-A91A96C1BE52}"/>
                  </a:ext>
                </a:extLst>
              </p:cNvPr>
              <p:cNvCxnSpPr>
                <a:endCxn id="4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A992786-342E-424E-AA01-FED72D01DD9D}"/>
                </a:ext>
              </a:extLst>
            </p:cNvPr>
            <p:cNvSpPr txBox="1"/>
            <p:nvPr/>
          </p:nvSpPr>
          <p:spPr>
            <a:xfrm>
              <a:off x="3258374" y="2790999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Anfitrião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369A821F-62EA-4258-850E-8579478B20F2}"/>
              </a:ext>
            </a:extLst>
          </p:cNvPr>
          <p:cNvGrpSpPr/>
          <p:nvPr/>
        </p:nvGrpSpPr>
        <p:grpSpPr>
          <a:xfrm>
            <a:off x="7494799" y="2447630"/>
            <a:ext cx="1057716" cy="813001"/>
            <a:chOff x="2764162" y="4097254"/>
            <a:chExt cx="1057716" cy="813001"/>
          </a:xfrm>
        </p:grpSpPr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7B987831-A4E9-4C45-AF9C-B3080D3B20DA}"/>
                </a:ext>
              </a:extLst>
            </p:cNvPr>
            <p:cNvGrpSpPr/>
            <p:nvPr/>
          </p:nvGrpSpPr>
          <p:grpSpPr>
            <a:xfrm>
              <a:off x="3111483" y="4097254"/>
              <a:ext cx="328403" cy="578716"/>
              <a:chOff x="2909455" y="4405745"/>
              <a:chExt cx="471054" cy="748146"/>
            </a:xfrm>
          </p:grpSpPr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49DC9261-8F14-45EA-B755-B805572BA2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0EB2CE97-CFBA-41D3-90C5-B0C8A8860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DF91DE82-8CFF-4E12-94D3-EFBF9AD88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897A3C53-6649-4344-9D94-8190291E8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9D0B6740-FFDF-4594-A790-903D82DD023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EBD2AF21-7717-441C-8EB5-5B83CB24D8EE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EDCB2633-9468-4D1D-88F0-242B0449D91D}"/>
                  </a:ext>
                </a:extLst>
              </p:cNvPr>
              <p:cNvCxnSpPr>
                <a:stCxn id="70" idx="4"/>
                <a:endCxn id="70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D5E2B348-0D73-46C1-950B-3174EFFB2DA5}"/>
                  </a:ext>
                </a:extLst>
              </p:cNvPr>
              <p:cNvCxnSpPr>
                <a:endCxn id="70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3225520-CFBF-4B0A-8A05-9E1A52B0EC52}"/>
                </a:ext>
              </a:extLst>
            </p:cNvPr>
            <p:cNvSpPr txBox="1"/>
            <p:nvPr/>
          </p:nvSpPr>
          <p:spPr>
            <a:xfrm>
              <a:off x="2764162" y="4648645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Servidor IaaS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4FAB7947-AB4D-4258-9F5B-79D5AD03312D}"/>
              </a:ext>
            </a:extLst>
          </p:cNvPr>
          <p:cNvGrpSpPr/>
          <p:nvPr/>
        </p:nvGrpSpPr>
        <p:grpSpPr>
          <a:xfrm>
            <a:off x="5279452" y="1742293"/>
            <a:ext cx="1057716" cy="812088"/>
            <a:chOff x="5176830" y="3726872"/>
            <a:chExt cx="1057716" cy="812088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F956575A-88F7-4C5A-83A9-A06876385057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9111C26-1A7E-4228-9FB9-181E80DF1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C976E8C3-2CC8-4F80-9206-FDF48AEC4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9045E6FE-47B9-4810-8340-4C9D3A8BCC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AFA1125F-89C5-4A85-A393-1F7C157BD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E77CE5FB-8F75-4780-AF29-17B044F4D8C8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4F169FD-26C8-46F0-8D5A-72A183DF8696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028E161A-6D9F-4B23-B306-0E44FF5F8F10}"/>
                  </a:ext>
                </a:extLst>
              </p:cNvPr>
              <p:cNvCxnSpPr>
                <a:stCxn id="125" idx="4"/>
                <a:endCxn id="125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199BF502-3D95-446B-9734-3DAB8D38B495}"/>
                  </a:ext>
                </a:extLst>
              </p:cNvPr>
              <p:cNvCxnSpPr>
                <a:endCxn id="125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24023FC5-0B35-4397-8638-2DEFDFAA1E0A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Sistema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5D38400A-F4F4-4878-84E1-DDD424B0A33A}"/>
              </a:ext>
            </a:extLst>
          </p:cNvPr>
          <p:cNvGrpSpPr/>
          <p:nvPr/>
        </p:nvGrpSpPr>
        <p:grpSpPr>
          <a:xfrm>
            <a:off x="3763122" y="2804442"/>
            <a:ext cx="858005" cy="412773"/>
            <a:chOff x="2768600" y="1504067"/>
            <a:chExt cx="927100" cy="35365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01F89D6-1142-4400-9362-112FE0CEDCC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A0A8AFEA-9657-442C-A271-D7892B6A7893}"/>
                </a:ext>
              </a:extLst>
            </p:cNvPr>
            <p:cNvSpPr txBox="1"/>
            <p:nvPr/>
          </p:nvSpPr>
          <p:spPr>
            <a:xfrm>
              <a:off x="2768600" y="1539225"/>
              <a:ext cx="927100" cy="31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exibir anúncios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1C249C68-08BB-4991-A5DF-8942F80F024C}"/>
              </a:ext>
            </a:extLst>
          </p:cNvPr>
          <p:cNvGrpSpPr/>
          <p:nvPr/>
        </p:nvGrpSpPr>
        <p:grpSpPr>
          <a:xfrm>
            <a:off x="2612529" y="2269803"/>
            <a:ext cx="927100" cy="369332"/>
            <a:chOff x="2768600" y="1504067"/>
            <a:chExt cx="927100" cy="369332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605A241F-7738-483F-AFDC-43BB2EAC6F12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6F02CEA2-9C0C-4124-8456-2F1999A49A92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Procurar reservas</a:t>
              </a: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22C4F22-BA63-4CBB-BD17-3C3FA8210524}"/>
              </a:ext>
            </a:extLst>
          </p:cNvPr>
          <p:cNvGrpSpPr/>
          <p:nvPr/>
        </p:nvGrpSpPr>
        <p:grpSpPr>
          <a:xfrm>
            <a:off x="5939922" y="2701726"/>
            <a:ext cx="1278717" cy="536802"/>
            <a:chOff x="2768600" y="1504067"/>
            <a:chExt cx="927100" cy="353658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3552DBC-F439-4376-AE6C-9089C990292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BB27D901-3ABB-49E8-B76F-C9FEC7EE0DC8}"/>
                </a:ext>
              </a:extLst>
            </p:cNvPr>
            <p:cNvSpPr txBox="1"/>
            <p:nvPr/>
          </p:nvSpPr>
          <p:spPr>
            <a:xfrm>
              <a:off x="2768600" y="157937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dados dos usuários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B27783-A1FA-4246-94DC-AEE96D905922}"/>
              </a:ext>
            </a:extLst>
          </p:cNvPr>
          <p:cNvSpPr txBox="1"/>
          <p:nvPr/>
        </p:nvSpPr>
        <p:spPr>
          <a:xfrm>
            <a:off x="3965107" y="19566"/>
            <a:ext cx="40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principal – Pesquisar acomodação</a:t>
            </a:r>
          </a:p>
        </p:txBody>
      </p: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3392102D-87EF-4636-A14B-632E070CFCF9}"/>
              </a:ext>
            </a:extLst>
          </p:cNvPr>
          <p:cNvGrpSpPr/>
          <p:nvPr/>
        </p:nvGrpSpPr>
        <p:grpSpPr>
          <a:xfrm>
            <a:off x="4003699" y="1836429"/>
            <a:ext cx="927100" cy="369563"/>
            <a:chOff x="2768600" y="1504067"/>
            <a:chExt cx="927100" cy="369563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AED1D1A5-1C22-44DB-8B9A-C6FD711E974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F49920BF-BE80-44F5-B0A8-FB210EC827CE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Filtrar resultados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5A4A53EF-090A-44EA-A124-F32D545E6819}"/>
              </a:ext>
            </a:extLst>
          </p:cNvPr>
          <p:cNvGrpSpPr/>
          <p:nvPr/>
        </p:nvGrpSpPr>
        <p:grpSpPr>
          <a:xfrm>
            <a:off x="6570916" y="2015597"/>
            <a:ext cx="927100" cy="369563"/>
            <a:chOff x="2768600" y="1504067"/>
            <a:chExt cx="927100" cy="369563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C9B5B69-E9B1-4577-AE5A-132A6A58706A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4A47F961-15DA-4BB2-95A6-3305E52FA3EC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Fornecer dados</a:t>
              </a:r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88A08CD-893A-4574-9043-F47954493C91}"/>
              </a:ext>
            </a:extLst>
          </p:cNvPr>
          <p:cNvCxnSpPr>
            <a:cxnSpLocks/>
            <a:stCxn id="182" idx="6"/>
          </p:cNvCxnSpPr>
          <p:nvPr/>
        </p:nvCxnSpPr>
        <p:spPr>
          <a:xfrm>
            <a:off x="7498016" y="2192426"/>
            <a:ext cx="303416" cy="319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4F87159-695F-45CB-95DA-1A096595E7EA}"/>
              </a:ext>
            </a:extLst>
          </p:cNvPr>
          <p:cNvCxnSpPr>
            <a:cxnSpLocks/>
          </p:cNvCxnSpPr>
          <p:nvPr/>
        </p:nvCxnSpPr>
        <p:spPr>
          <a:xfrm flipH="1" flipV="1">
            <a:off x="6178922" y="2148337"/>
            <a:ext cx="399839" cy="43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4EC741E-F5E2-4210-AB9B-85E1D9864F27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6120822" y="2286802"/>
            <a:ext cx="458459" cy="41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E15DA99-C849-48DE-B2F4-2E62663BFB96}"/>
              </a:ext>
            </a:extLst>
          </p:cNvPr>
          <p:cNvCxnSpPr/>
          <p:nvPr/>
        </p:nvCxnSpPr>
        <p:spPr>
          <a:xfrm>
            <a:off x="1752088" y="1605878"/>
            <a:ext cx="1020688" cy="615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5A70329-AF1A-4AE3-8546-9B531EB317E4}"/>
              </a:ext>
            </a:extLst>
          </p:cNvPr>
          <p:cNvCxnSpPr/>
          <p:nvPr/>
        </p:nvCxnSpPr>
        <p:spPr>
          <a:xfrm flipV="1">
            <a:off x="1811798" y="2702990"/>
            <a:ext cx="886399" cy="608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2A53E71-D788-4C85-9BB5-FBF74DE85F05}"/>
              </a:ext>
            </a:extLst>
          </p:cNvPr>
          <p:cNvSpPr txBox="1"/>
          <p:nvPr/>
        </p:nvSpPr>
        <p:spPr>
          <a:xfrm rot="20246186">
            <a:off x="3436283" y="2007773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F1744D56-B700-4879-AE0E-897CC74F75AF}"/>
              </a:ext>
            </a:extLst>
          </p:cNvPr>
          <p:cNvSpPr txBox="1"/>
          <p:nvPr/>
        </p:nvSpPr>
        <p:spPr>
          <a:xfrm>
            <a:off x="3283562" y="1941744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97A007B4-FD0B-4E4A-8F95-2B282AED5DA9}"/>
              </a:ext>
            </a:extLst>
          </p:cNvPr>
          <p:cNvSpPr txBox="1"/>
          <p:nvPr/>
        </p:nvSpPr>
        <p:spPr>
          <a:xfrm rot="2247567">
            <a:off x="3319886" y="2581490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E38D3E83-3559-4DA4-9B36-3CE3E51A20EA}"/>
              </a:ext>
            </a:extLst>
          </p:cNvPr>
          <p:cNvGrpSpPr/>
          <p:nvPr/>
        </p:nvGrpSpPr>
        <p:grpSpPr>
          <a:xfrm>
            <a:off x="3729405" y="3827042"/>
            <a:ext cx="1278717" cy="536802"/>
            <a:chOff x="2768600" y="1504067"/>
            <a:chExt cx="927100" cy="353658"/>
          </a:xfrm>
        </p:grpSpPr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D5A1DE26-0257-4F6C-8655-55F870C277D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CaixaDeTexto 204">
              <a:extLst>
                <a:ext uri="{FF2B5EF4-FFF2-40B4-BE49-F238E27FC236}">
                  <a16:creationId xmlns:a16="http://schemas.microsoft.com/office/drawing/2014/main" id="{3A0C6292-442D-412E-B996-8301F2C1636D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Ver informações da propriedade</a:t>
              </a:r>
            </a:p>
          </p:txBody>
        </p:sp>
      </p:grp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ACFC8EBF-0CC2-4707-B0A9-9C4FC94CC59B}"/>
              </a:ext>
            </a:extLst>
          </p:cNvPr>
          <p:cNvSpPr txBox="1"/>
          <p:nvPr/>
        </p:nvSpPr>
        <p:spPr>
          <a:xfrm rot="5400000">
            <a:off x="4050552" y="3385846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4449C280-BD14-4C2D-A24A-E11C8CB61052}"/>
              </a:ext>
            </a:extLst>
          </p:cNvPr>
          <p:cNvSpPr txBox="1"/>
          <p:nvPr/>
        </p:nvSpPr>
        <p:spPr>
          <a:xfrm>
            <a:off x="3661159" y="3355228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25632CE1-EC7F-41D8-9AFA-97AE26E6BA0D}"/>
              </a:ext>
            </a:extLst>
          </p:cNvPr>
          <p:cNvGrpSpPr/>
          <p:nvPr/>
        </p:nvGrpSpPr>
        <p:grpSpPr>
          <a:xfrm>
            <a:off x="4436861" y="2368027"/>
            <a:ext cx="927100" cy="369563"/>
            <a:chOff x="2768600" y="1504067"/>
            <a:chExt cx="927100" cy="369563"/>
          </a:xfrm>
        </p:grpSpPr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85A48A44-F473-4B62-B206-6FFD2978EE9C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689A92A2-8125-419E-B63F-375DD141ABAE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Mostrar informações</a:t>
              </a:r>
            </a:p>
          </p:txBody>
        </p:sp>
      </p:grp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640A3143-2392-4A67-94E4-86C7DF920765}"/>
              </a:ext>
            </a:extLst>
          </p:cNvPr>
          <p:cNvCxnSpPr>
            <a:cxnSpLocks/>
            <a:endCxn id="161" idx="6"/>
          </p:cNvCxnSpPr>
          <p:nvPr/>
        </p:nvCxnSpPr>
        <p:spPr>
          <a:xfrm flipH="1" flipV="1">
            <a:off x="4930799" y="2013258"/>
            <a:ext cx="620026" cy="67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8AEE8B7A-A96D-48C8-A853-85DEFBD67D5C}"/>
              </a:ext>
            </a:extLst>
          </p:cNvPr>
          <p:cNvCxnSpPr>
            <a:cxnSpLocks/>
          </p:cNvCxnSpPr>
          <p:nvPr/>
        </p:nvCxnSpPr>
        <p:spPr>
          <a:xfrm flipH="1">
            <a:off x="5237617" y="2189770"/>
            <a:ext cx="321055" cy="23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A0350F7D-977E-42EA-901A-E0FDB97E6324}"/>
              </a:ext>
            </a:extLst>
          </p:cNvPr>
          <p:cNvSpPr txBox="1"/>
          <p:nvPr/>
        </p:nvSpPr>
        <p:spPr>
          <a:xfrm rot="18718580">
            <a:off x="4453912" y="2547533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</a:t>
            </a:r>
          </a:p>
        </p:txBody>
      </p: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D18D5707-EC3E-4BBC-AF04-9469E85FEC68}"/>
              </a:ext>
            </a:extLst>
          </p:cNvPr>
          <p:cNvSpPr txBox="1"/>
          <p:nvPr/>
        </p:nvSpPr>
        <p:spPr>
          <a:xfrm>
            <a:off x="4706392" y="2739295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54D86FEC-BF9D-409B-8D4B-FE3250FB44D6}"/>
              </a:ext>
            </a:extLst>
          </p:cNvPr>
          <p:cNvSpPr txBox="1"/>
          <p:nvPr/>
        </p:nvSpPr>
        <p:spPr>
          <a:xfrm>
            <a:off x="3084043" y="2720688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6B97BBBF-8CAB-496A-8418-B59CDA81569F}"/>
              </a:ext>
            </a:extLst>
          </p:cNvPr>
          <p:cNvGrpSpPr/>
          <p:nvPr/>
        </p:nvGrpSpPr>
        <p:grpSpPr>
          <a:xfrm>
            <a:off x="6721700" y="3703573"/>
            <a:ext cx="994410" cy="821315"/>
            <a:chOff x="4219131" y="2810739"/>
            <a:chExt cx="994410" cy="821315"/>
          </a:xfrm>
        </p:grpSpPr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ED32A700-EA90-4259-9801-215C7FE1F4E1}"/>
                </a:ext>
              </a:extLst>
            </p:cNvPr>
            <p:cNvGrpSpPr/>
            <p:nvPr/>
          </p:nvGrpSpPr>
          <p:grpSpPr>
            <a:xfrm>
              <a:off x="4484528" y="2810739"/>
              <a:ext cx="328403" cy="578716"/>
              <a:chOff x="2909455" y="4405745"/>
              <a:chExt cx="471054" cy="748146"/>
            </a:xfrm>
          </p:grpSpPr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C508C084-C681-4193-97FD-B1A34CD6F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9D6AA944-EB12-4887-9906-877B43C3D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A293FF3C-7D30-4BD9-A5E7-AD97B634D9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>
                <a:extLst>
                  <a:ext uri="{FF2B5EF4-FFF2-40B4-BE49-F238E27FC236}">
                    <a16:creationId xmlns:a16="http://schemas.microsoft.com/office/drawing/2014/main" id="{A76B3F07-CAFA-4BA7-8CFF-6BEB8624B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4FA24AF9-517D-4250-BE4C-B0CE6DCC70EE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51AC0CC5-71C3-479A-A1F2-E4AB2D670BDF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2199FEDD-0E03-4AE1-9C7A-840F14F436FB}"/>
                  </a:ext>
                </a:extLst>
              </p:cNvPr>
              <p:cNvCxnSpPr>
                <a:stCxn id="138" idx="4"/>
                <a:endCxn id="138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B3362997-61B9-4DC1-AAD9-78837DE558DA}"/>
                  </a:ext>
                </a:extLst>
              </p:cNvPr>
              <p:cNvCxnSpPr>
                <a:endCxn id="138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6E2C5C9-8C73-44D5-8C17-A20AD2472351}"/>
                </a:ext>
              </a:extLst>
            </p:cNvPr>
            <p:cNvSpPr txBox="1"/>
            <p:nvPr/>
          </p:nvSpPr>
          <p:spPr>
            <a:xfrm>
              <a:off x="4219131" y="3370444"/>
              <a:ext cx="994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Funcionários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922D75C8-64F9-4556-A141-D5DA3426C1B0}"/>
              </a:ext>
            </a:extLst>
          </p:cNvPr>
          <p:cNvGrpSpPr/>
          <p:nvPr/>
        </p:nvGrpSpPr>
        <p:grpSpPr>
          <a:xfrm>
            <a:off x="7663358" y="3755226"/>
            <a:ext cx="1057716" cy="982259"/>
            <a:chOff x="5193629" y="3726872"/>
            <a:chExt cx="1057716" cy="98225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747CD847-88CA-4CA3-A1A2-9E0AB982066B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A1D37A11-6CD5-4A2B-A615-11E45D2DAF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84E0CC4E-1028-44F0-AF7B-F20C65198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D9B7F972-76C3-4848-933F-A0C0EBAC4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reto 146">
                <a:extLst>
                  <a:ext uri="{FF2B5EF4-FFF2-40B4-BE49-F238E27FC236}">
                    <a16:creationId xmlns:a16="http://schemas.microsoft.com/office/drawing/2014/main" id="{6B5F764F-9B57-4782-A735-E87EFDD7A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C694E6CB-26C8-4A50-9B94-C817AD7E6EE7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982D4FBF-8491-45DC-B0EC-26AF954F8022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0" name="Conector reto 149">
                <a:extLst>
                  <a:ext uri="{FF2B5EF4-FFF2-40B4-BE49-F238E27FC236}">
                    <a16:creationId xmlns:a16="http://schemas.microsoft.com/office/drawing/2014/main" id="{71725B45-5C0C-41AD-B96D-5E09E78C9028}"/>
                  </a:ext>
                </a:extLst>
              </p:cNvPr>
              <p:cNvCxnSpPr>
                <a:stCxn id="149" idx="4"/>
                <a:endCxn id="149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to 153">
                <a:extLst>
                  <a:ext uri="{FF2B5EF4-FFF2-40B4-BE49-F238E27FC236}">
                    <a16:creationId xmlns:a16="http://schemas.microsoft.com/office/drawing/2014/main" id="{DD7428CC-C6E1-4B1B-8F97-0604FF54BED1}"/>
                  </a:ext>
                </a:extLst>
              </p:cNvPr>
              <p:cNvCxnSpPr>
                <a:endCxn id="149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7C3465B1-CC73-4AB9-AC6C-9CB4599FA5CE}"/>
                </a:ext>
              </a:extLst>
            </p:cNvPr>
            <p:cNvSpPr txBox="1"/>
            <p:nvPr/>
          </p:nvSpPr>
          <p:spPr>
            <a:xfrm>
              <a:off x="5193629" y="4278244"/>
              <a:ext cx="105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Administrador do sistema</a:t>
              </a: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A8A9D01F-7D33-4842-A6A9-C27264C125F9}"/>
              </a:ext>
            </a:extLst>
          </p:cNvPr>
          <p:cNvGrpSpPr/>
          <p:nvPr/>
        </p:nvGrpSpPr>
        <p:grpSpPr>
          <a:xfrm rot="18715564">
            <a:off x="7461231" y="3853789"/>
            <a:ext cx="275274" cy="386010"/>
            <a:chOff x="7933174" y="3536952"/>
            <a:chExt cx="275274" cy="386010"/>
          </a:xfrm>
        </p:grpSpPr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413FDDEA-66A6-4A65-B6F2-A813A3D68EBF}"/>
                </a:ext>
              </a:extLst>
            </p:cNvPr>
            <p:cNvCxnSpPr/>
            <p:nvPr/>
          </p:nvCxnSpPr>
          <p:spPr>
            <a:xfrm flipH="1" flipV="1">
              <a:off x="8007351" y="3626439"/>
              <a:ext cx="201097" cy="29652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7" name="Triângulo isósceles 156">
              <a:extLst>
                <a:ext uri="{FF2B5EF4-FFF2-40B4-BE49-F238E27FC236}">
                  <a16:creationId xmlns:a16="http://schemas.microsoft.com/office/drawing/2014/main" id="{3B0BEB34-6980-496C-B0F3-C942E2EE11FE}"/>
                </a:ext>
              </a:extLst>
            </p:cNvPr>
            <p:cNvSpPr/>
            <p:nvPr/>
          </p:nvSpPr>
          <p:spPr>
            <a:xfrm rot="19666595">
              <a:off x="7933174" y="3536952"/>
              <a:ext cx="93227" cy="93559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B2EAA8B3-E2C7-479E-AAE0-FF725C334D79}"/>
              </a:ext>
            </a:extLst>
          </p:cNvPr>
          <p:cNvCxnSpPr>
            <a:cxnSpLocks/>
          </p:cNvCxnSpPr>
          <p:nvPr/>
        </p:nvCxnSpPr>
        <p:spPr>
          <a:xfrm flipH="1" flipV="1">
            <a:off x="6801482" y="3208903"/>
            <a:ext cx="185615" cy="48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BF50AAA-BDD0-4E26-A2A7-B2645BC9A2C1}"/>
              </a:ext>
            </a:extLst>
          </p:cNvPr>
          <p:cNvGrpSpPr/>
          <p:nvPr/>
        </p:nvGrpSpPr>
        <p:grpSpPr>
          <a:xfrm>
            <a:off x="9050816" y="384044"/>
            <a:ext cx="927100" cy="524736"/>
            <a:chOff x="3580801" y="4635017"/>
            <a:chExt cx="759511" cy="406625"/>
          </a:xfrm>
        </p:grpSpPr>
        <p:sp>
          <p:nvSpPr>
            <p:cNvPr id="163" name="Retângulo: Canto Dobrado 162">
              <a:extLst>
                <a:ext uri="{FF2B5EF4-FFF2-40B4-BE49-F238E27FC236}">
                  <a16:creationId xmlns:a16="http://schemas.microsoft.com/office/drawing/2014/main" id="{193156B3-36FA-447B-8B4F-0203052D0228}"/>
                </a:ext>
              </a:extLst>
            </p:cNvPr>
            <p:cNvSpPr/>
            <p:nvPr/>
          </p:nvSpPr>
          <p:spPr>
            <a:xfrm>
              <a:off x="3625516" y="4635017"/>
              <a:ext cx="690086" cy="36933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9AFDA650-8C7A-4898-A330-2B784FC536AB}"/>
                </a:ext>
              </a:extLst>
            </p:cNvPr>
            <p:cNvSpPr txBox="1"/>
            <p:nvPr/>
          </p:nvSpPr>
          <p:spPr>
            <a:xfrm>
              <a:off x="3580801" y="4672310"/>
              <a:ext cx="759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Não precisa estar logado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7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DA6876-1654-4328-B137-43C12D7B3D96}"/>
              </a:ext>
            </a:extLst>
          </p:cNvPr>
          <p:cNvSpPr/>
          <p:nvPr/>
        </p:nvSpPr>
        <p:spPr>
          <a:xfrm>
            <a:off x="2036355" y="393700"/>
            <a:ext cx="7910946" cy="6179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Único Canto Recortado 33">
            <a:extLst>
              <a:ext uri="{FF2B5EF4-FFF2-40B4-BE49-F238E27FC236}">
                <a16:creationId xmlns:a16="http://schemas.microsoft.com/office/drawing/2014/main" id="{A325D0CE-7D67-4EF4-8406-27EFD4B3DA81}"/>
              </a:ext>
            </a:extLst>
          </p:cNvPr>
          <p:cNvSpPr/>
          <p:nvPr/>
        </p:nvSpPr>
        <p:spPr>
          <a:xfrm flipV="1">
            <a:off x="2036618" y="393700"/>
            <a:ext cx="465282" cy="279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D57790-A521-463D-89A7-8E3D0FB49E65}"/>
              </a:ext>
            </a:extLst>
          </p:cNvPr>
          <p:cNvSpPr txBox="1"/>
          <p:nvPr/>
        </p:nvSpPr>
        <p:spPr>
          <a:xfrm>
            <a:off x="2015186" y="425678"/>
            <a:ext cx="58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cenário</a:t>
            </a:r>
          </a:p>
        </p:txBody>
      </p: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4C297E29-18DB-4F5E-BD15-EE397C9ADD7D}"/>
              </a:ext>
            </a:extLst>
          </p:cNvPr>
          <p:cNvGrpSpPr/>
          <p:nvPr/>
        </p:nvGrpSpPr>
        <p:grpSpPr>
          <a:xfrm>
            <a:off x="1257465" y="3007344"/>
            <a:ext cx="745347" cy="817238"/>
            <a:chOff x="2597943" y="2873372"/>
            <a:chExt cx="745347" cy="81723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685D334-FD65-4AB5-8390-410C564B0A81}"/>
                </a:ext>
              </a:extLst>
            </p:cNvPr>
            <p:cNvGrpSpPr/>
            <p:nvPr/>
          </p:nvGrpSpPr>
          <p:grpSpPr>
            <a:xfrm>
              <a:off x="2764162" y="2873372"/>
              <a:ext cx="328403" cy="578716"/>
              <a:chOff x="2909455" y="4405745"/>
              <a:chExt cx="471054" cy="748146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7768F3AE-2324-4648-B085-030C7278AE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45F3E3C-BF41-49DE-9FFA-E49BDBCF2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A0901967-5EDD-4867-A62E-9819F2C37B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8A3CE9C-10DE-4FA7-97FD-1DAEE31D1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1DE3497-5E11-4379-852A-2EC15AE4CE53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16831F7-E536-4B33-8983-DE3B5B741416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5EC7557-8B17-473B-82FE-8E943F4A02B1}"/>
                  </a:ext>
                </a:extLst>
              </p:cNvPr>
              <p:cNvCxnSpPr>
                <a:stCxn id="23" idx="4"/>
                <a:endCxn id="2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0F354806-2F3D-422D-B606-E11B27DA17DC}"/>
                  </a:ext>
                </a:extLst>
              </p:cNvPr>
              <p:cNvCxnSpPr>
                <a:endCxn id="2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55B341E-881F-4027-A5BF-E73B5B7A4C6B}"/>
                </a:ext>
              </a:extLst>
            </p:cNvPr>
            <p:cNvSpPr txBox="1"/>
            <p:nvPr/>
          </p:nvSpPr>
          <p:spPr>
            <a:xfrm>
              <a:off x="2597943" y="3429000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Hóspede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6C5990B-E1B3-46E5-A9E2-21C604D6D672}"/>
              </a:ext>
            </a:extLst>
          </p:cNvPr>
          <p:cNvGrpSpPr/>
          <p:nvPr/>
        </p:nvGrpSpPr>
        <p:grpSpPr>
          <a:xfrm>
            <a:off x="1257466" y="1311162"/>
            <a:ext cx="745347" cy="808173"/>
            <a:chOff x="3258374" y="2244436"/>
            <a:chExt cx="745347" cy="808173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FEB3E15D-2BE4-4B5F-95A4-DC244524F3C3}"/>
                </a:ext>
              </a:extLst>
            </p:cNvPr>
            <p:cNvGrpSpPr/>
            <p:nvPr/>
          </p:nvGrpSpPr>
          <p:grpSpPr>
            <a:xfrm>
              <a:off x="3427836" y="2244436"/>
              <a:ext cx="328403" cy="578716"/>
              <a:chOff x="2909455" y="4405745"/>
              <a:chExt cx="471054" cy="748146"/>
            </a:xfrm>
          </p:grpSpPr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4D45374A-FE12-424E-822D-ADAE74B14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9FCF79E-1571-41E9-B494-36F91F1CD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AF81C00-CC7F-469F-B611-A3D31222B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822D3EC6-B347-4E5C-BE77-80B4EC209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E61AE5A1-52CA-4642-B386-B06D207CEEA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97C3A66-93AF-4B52-8A3E-B85BEA3105E4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C15D7F8-F08E-41CF-B53B-5AD73C1118E7}"/>
                  </a:ext>
                </a:extLst>
              </p:cNvPr>
              <p:cNvCxnSpPr>
                <a:stCxn id="43" idx="4"/>
                <a:endCxn id="4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974CBEB-B5A0-4EBA-9F3E-A91A96C1BE52}"/>
                  </a:ext>
                </a:extLst>
              </p:cNvPr>
              <p:cNvCxnSpPr>
                <a:endCxn id="4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A992786-342E-424E-AA01-FED72D01DD9D}"/>
                </a:ext>
              </a:extLst>
            </p:cNvPr>
            <p:cNvSpPr txBox="1"/>
            <p:nvPr/>
          </p:nvSpPr>
          <p:spPr>
            <a:xfrm>
              <a:off x="3258374" y="2790999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Anfitrião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E097C3E8-DC5F-420B-A7B2-2C854A98A181}"/>
              </a:ext>
            </a:extLst>
          </p:cNvPr>
          <p:cNvGrpSpPr/>
          <p:nvPr/>
        </p:nvGrpSpPr>
        <p:grpSpPr>
          <a:xfrm>
            <a:off x="10018004" y="1542408"/>
            <a:ext cx="1057716" cy="812088"/>
            <a:chOff x="5176830" y="3726872"/>
            <a:chExt cx="1057716" cy="812088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79CE3FB7-3E29-4E52-80B0-B24A728AD7BE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3CABCB5D-DB12-421C-93E8-956A20BC7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E7654FC-1A8F-4DAE-A348-EA8F8B12C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F585EB72-EED2-43AC-9DD6-4E32BBE5E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15A19520-AADC-4FD5-8606-EE56E7078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4AE4E9A5-2B59-4208-9155-F13F83A3C13E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D9042917-1E85-4578-BCBC-255636161B8F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B648DB47-A611-4E89-B9D2-0998E4AE3041}"/>
                  </a:ext>
                </a:extLst>
              </p:cNvPr>
              <p:cNvCxnSpPr>
                <a:stCxn id="103" idx="4"/>
                <a:endCxn id="10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F56DEFE3-5ADF-42C5-9042-3874B4D95C58}"/>
                  </a:ext>
                </a:extLst>
              </p:cNvPr>
              <p:cNvCxnSpPr>
                <a:endCxn id="10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765FB115-95F6-47A5-8CF4-05A1425A3A67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Banco</a:t>
              </a:r>
            </a:p>
          </p:txBody>
        </p:sp>
      </p:grp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A166D46C-C82F-4B8A-92F3-AEAB07860094}"/>
              </a:ext>
            </a:extLst>
          </p:cNvPr>
          <p:cNvSpPr txBox="1"/>
          <p:nvPr/>
        </p:nvSpPr>
        <p:spPr>
          <a:xfrm>
            <a:off x="227861" y="5047584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5DD18771-A886-4133-90E9-244DDDCB34DD}"/>
              </a:ext>
            </a:extLst>
          </p:cNvPr>
          <p:cNvSpPr txBox="1"/>
          <p:nvPr/>
        </p:nvSpPr>
        <p:spPr>
          <a:xfrm rot="2372304">
            <a:off x="227904" y="5482749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cxnSp>
        <p:nvCxnSpPr>
          <p:cNvPr id="162" name="Conector reto 161">
            <a:extLst>
              <a:ext uri="{FF2B5EF4-FFF2-40B4-BE49-F238E27FC236}">
                <a16:creationId xmlns:a16="http://schemas.microsoft.com/office/drawing/2014/main" id="{ED385844-ACE7-4194-BE1A-85489E34063C}"/>
              </a:ext>
            </a:extLst>
          </p:cNvPr>
          <p:cNvCxnSpPr>
            <a:cxnSpLocks/>
          </p:cNvCxnSpPr>
          <p:nvPr/>
        </p:nvCxnSpPr>
        <p:spPr>
          <a:xfrm flipV="1">
            <a:off x="615254" y="4249372"/>
            <a:ext cx="190848" cy="686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71C53A9F-BB11-4C63-B246-A683AF656FA7}"/>
              </a:ext>
            </a:extLst>
          </p:cNvPr>
          <p:cNvSpPr txBox="1"/>
          <p:nvPr/>
        </p:nvSpPr>
        <p:spPr>
          <a:xfrm>
            <a:off x="404265" y="6092034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971BC2F1-54FA-44B3-8931-3376351CE143}"/>
              </a:ext>
            </a:extLst>
          </p:cNvPr>
          <p:cNvGrpSpPr/>
          <p:nvPr/>
        </p:nvGrpSpPr>
        <p:grpSpPr>
          <a:xfrm>
            <a:off x="3036885" y="2223691"/>
            <a:ext cx="1278717" cy="536802"/>
            <a:chOff x="2768600" y="1504067"/>
            <a:chExt cx="927100" cy="353658"/>
          </a:xfrm>
        </p:grpSpPr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D3F0CEF3-6353-4FF3-BC74-B70F33438D5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779457E1-8064-4B01-B232-49E5715726E8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Ver informações da propriedade</a:t>
              </a:r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ABF9812-9896-475E-95C2-A0F01DEAD880}"/>
              </a:ext>
            </a:extLst>
          </p:cNvPr>
          <p:cNvCxnSpPr>
            <a:endCxn id="168" idx="1"/>
          </p:cNvCxnSpPr>
          <p:nvPr/>
        </p:nvCxnSpPr>
        <p:spPr>
          <a:xfrm>
            <a:off x="1752088" y="1617425"/>
            <a:ext cx="1472061" cy="68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A748D0-AC59-4DEE-9BF1-F8D7BA45F858}"/>
              </a:ext>
            </a:extLst>
          </p:cNvPr>
          <p:cNvCxnSpPr>
            <a:endCxn id="168" idx="3"/>
          </p:cNvCxnSpPr>
          <p:nvPr/>
        </p:nvCxnSpPr>
        <p:spPr>
          <a:xfrm flipV="1">
            <a:off x="1752088" y="2681880"/>
            <a:ext cx="1472061" cy="65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A98D3563-82C2-4C37-9418-DE25E2DB3043}"/>
              </a:ext>
            </a:extLst>
          </p:cNvPr>
          <p:cNvGrpSpPr/>
          <p:nvPr/>
        </p:nvGrpSpPr>
        <p:grpSpPr>
          <a:xfrm>
            <a:off x="6837131" y="3030496"/>
            <a:ext cx="927100" cy="369563"/>
            <a:chOff x="2768600" y="1504067"/>
            <a:chExt cx="927100" cy="369563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B58AEA32-601E-49A1-A435-AACCB8D5C868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CaixaDeTexto 186">
              <a:extLst>
                <a:ext uri="{FF2B5EF4-FFF2-40B4-BE49-F238E27FC236}">
                  <a16:creationId xmlns:a16="http://schemas.microsoft.com/office/drawing/2014/main" id="{F42EA510-2DEF-47D8-978A-1E381BEB7712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Fornecer dados</a:t>
              </a:r>
            </a:p>
          </p:txBody>
        </p: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A7755E35-80B6-4DAF-9562-50518BEA3A2A}"/>
              </a:ext>
            </a:extLst>
          </p:cNvPr>
          <p:cNvGrpSpPr/>
          <p:nvPr/>
        </p:nvGrpSpPr>
        <p:grpSpPr>
          <a:xfrm>
            <a:off x="7664069" y="2984541"/>
            <a:ext cx="1057716" cy="813001"/>
            <a:chOff x="2764162" y="4097254"/>
            <a:chExt cx="1057716" cy="813001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F4913C99-6E73-42B5-93BF-7F4CACDC5DAA}"/>
                </a:ext>
              </a:extLst>
            </p:cNvPr>
            <p:cNvGrpSpPr/>
            <p:nvPr/>
          </p:nvGrpSpPr>
          <p:grpSpPr>
            <a:xfrm>
              <a:off x="3111483" y="4097254"/>
              <a:ext cx="328403" cy="578716"/>
              <a:chOff x="2909455" y="4405745"/>
              <a:chExt cx="471054" cy="748146"/>
            </a:xfrm>
          </p:grpSpPr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9195E434-F33E-4A63-9271-0CA4D4CDA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2D80EA36-9181-444F-AF04-84AD04FE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FD8317D8-680C-454F-8EFE-28DE34ECFD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3ED1A944-251E-48D0-A5FA-FCB28A670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>
                <a:extLst>
                  <a:ext uri="{FF2B5EF4-FFF2-40B4-BE49-F238E27FC236}">
                    <a16:creationId xmlns:a16="http://schemas.microsoft.com/office/drawing/2014/main" id="{AB05D3DF-87C0-4CE9-8DC6-0E6C46FEE534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FB4C4F93-B961-4A8E-8E69-0A1ED262AE53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E0B5D023-34B8-43CF-BB30-19DC53777C13}"/>
                  </a:ext>
                </a:extLst>
              </p:cNvPr>
              <p:cNvCxnSpPr>
                <a:stCxn id="205" idx="4"/>
                <a:endCxn id="205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B2285D4B-3173-4191-8BDF-6C2DFDCCEBCA}"/>
                  </a:ext>
                </a:extLst>
              </p:cNvPr>
              <p:cNvCxnSpPr>
                <a:endCxn id="205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6" name="CaixaDeTexto 195">
              <a:extLst>
                <a:ext uri="{FF2B5EF4-FFF2-40B4-BE49-F238E27FC236}">
                  <a16:creationId xmlns:a16="http://schemas.microsoft.com/office/drawing/2014/main" id="{AA68107E-F1AA-44B1-8D06-06D27FB53EB6}"/>
                </a:ext>
              </a:extLst>
            </p:cNvPr>
            <p:cNvSpPr txBox="1"/>
            <p:nvPr/>
          </p:nvSpPr>
          <p:spPr>
            <a:xfrm>
              <a:off x="2764162" y="4648645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Servidor IaaS</a:t>
              </a:r>
            </a:p>
          </p:txBody>
        </p:sp>
      </p:grp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F36EB2AF-6DDB-4757-A044-984B8037D496}"/>
              </a:ext>
            </a:extLst>
          </p:cNvPr>
          <p:cNvGrpSpPr/>
          <p:nvPr/>
        </p:nvGrpSpPr>
        <p:grpSpPr>
          <a:xfrm>
            <a:off x="5387346" y="2424727"/>
            <a:ext cx="1057716" cy="812088"/>
            <a:chOff x="5176830" y="3726872"/>
            <a:chExt cx="1057716" cy="812088"/>
          </a:xfrm>
        </p:grpSpPr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35323145-7134-475A-BF1A-A624353F78DC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211" name="Conector reto 210">
                <a:extLst>
                  <a:ext uri="{FF2B5EF4-FFF2-40B4-BE49-F238E27FC236}">
                    <a16:creationId xmlns:a16="http://schemas.microsoft.com/office/drawing/2014/main" id="{54FC723B-00B6-4A14-B3C9-E3D1B8932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Conector reto 211">
                <a:extLst>
                  <a:ext uri="{FF2B5EF4-FFF2-40B4-BE49-F238E27FC236}">
                    <a16:creationId xmlns:a16="http://schemas.microsoft.com/office/drawing/2014/main" id="{9783282C-0C8E-495B-B560-A48C02061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Conector reto 212">
                <a:extLst>
                  <a:ext uri="{FF2B5EF4-FFF2-40B4-BE49-F238E27FC236}">
                    <a16:creationId xmlns:a16="http://schemas.microsoft.com/office/drawing/2014/main" id="{9FA060D9-D912-4849-BE52-D24355C6B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2503ABE9-DA74-4087-B8E4-1D19EED1D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C06A6104-AB24-47EE-87FB-688A422F2F9D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6" name="Elipse 215">
                <a:extLst>
                  <a:ext uri="{FF2B5EF4-FFF2-40B4-BE49-F238E27FC236}">
                    <a16:creationId xmlns:a16="http://schemas.microsoft.com/office/drawing/2014/main" id="{5FCE6830-6D99-463E-B1D8-C657B6FB2018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7" name="Conector reto 216">
                <a:extLst>
                  <a:ext uri="{FF2B5EF4-FFF2-40B4-BE49-F238E27FC236}">
                    <a16:creationId xmlns:a16="http://schemas.microsoft.com/office/drawing/2014/main" id="{D508CFED-1981-4E74-9FF1-50B9A9CE87FF}"/>
                  </a:ext>
                </a:extLst>
              </p:cNvPr>
              <p:cNvCxnSpPr>
                <a:stCxn id="216" idx="4"/>
                <a:endCxn id="216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to 217">
                <a:extLst>
                  <a:ext uri="{FF2B5EF4-FFF2-40B4-BE49-F238E27FC236}">
                    <a16:creationId xmlns:a16="http://schemas.microsoft.com/office/drawing/2014/main" id="{1A3AE299-90E9-41F9-8C5F-21F36E14D876}"/>
                  </a:ext>
                </a:extLst>
              </p:cNvPr>
              <p:cNvCxnSpPr>
                <a:endCxn id="216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9BCDCA62-5407-4145-AE8A-C958302EBEF2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Sistema</a:t>
              </a:r>
            </a:p>
          </p:txBody>
        </p:sp>
      </p:grp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50F5F0E-9F96-488C-8F44-503EA41395BF}"/>
              </a:ext>
            </a:extLst>
          </p:cNvPr>
          <p:cNvCxnSpPr>
            <a:cxnSpLocks/>
            <a:endCxn id="183" idx="6"/>
          </p:cNvCxnSpPr>
          <p:nvPr/>
        </p:nvCxnSpPr>
        <p:spPr>
          <a:xfrm flipH="1">
            <a:off x="7764231" y="3077258"/>
            <a:ext cx="211904" cy="13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BC48DF-3567-47C2-95CE-53240932B0D8}"/>
              </a:ext>
            </a:extLst>
          </p:cNvPr>
          <p:cNvCxnSpPr>
            <a:stCxn id="183" idx="2"/>
          </p:cNvCxnSpPr>
          <p:nvPr/>
        </p:nvCxnSpPr>
        <p:spPr>
          <a:xfrm flipH="1" flipV="1">
            <a:off x="6285856" y="2967213"/>
            <a:ext cx="551275" cy="240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961DE115-A936-44DB-A523-0D0B6CEE5988}"/>
              </a:ext>
            </a:extLst>
          </p:cNvPr>
          <p:cNvGrpSpPr/>
          <p:nvPr/>
        </p:nvGrpSpPr>
        <p:grpSpPr>
          <a:xfrm>
            <a:off x="4437420" y="1775082"/>
            <a:ext cx="927100" cy="369563"/>
            <a:chOff x="2768600" y="1504067"/>
            <a:chExt cx="927100" cy="369563"/>
          </a:xfrm>
        </p:grpSpPr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29DD06FD-2294-4655-A632-C7DC3141CA19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9ED8CB64-B4DE-4C68-99FA-FFA100FF8545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Mostrar informações</a:t>
              </a:r>
            </a:p>
          </p:txBody>
        </p:sp>
      </p:grp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24EB173-87F1-4F27-B4D8-B0150EDD0813}"/>
              </a:ext>
            </a:extLst>
          </p:cNvPr>
          <p:cNvCxnSpPr/>
          <p:nvPr/>
        </p:nvCxnSpPr>
        <p:spPr>
          <a:xfrm flipH="1" flipV="1">
            <a:off x="5181600" y="2092886"/>
            <a:ext cx="534508" cy="399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34B3980F-A7B9-4B3C-BC82-4F8F9AEBCFAE}"/>
              </a:ext>
            </a:extLst>
          </p:cNvPr>
          <p:cNvSpPr txBox="1"/>
          <p:nvPr/>
        </p:nvSpPr>
        <p:spPr>
          <a:xfrm rot="8444643">
            <a:off x="4163066" y="2169829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707EC4F9-73F3-4B48-9B18-2E32D4AB3038}"/>
              </a:ext>
            </a:extLst>
          </p:cNvPr>
          <p:cNvSpPr txBox="1"/>
          <p:nvPr/>
        </p:nvSpPr>
        <p:spPr>
          <a:xfrm>
            <a:off x="4482225" y="2276173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2E7B6A7B-A00D-40C8-8C99-EA1D0B9B6E6B}"/>
              </a:ext>
            </a:extLst>
          </p:cNvPr>
          <p:cNvSpPr txBox="1"/>
          <p:nvPr/>
        </p:nvSpPr>
        <p:spPr>
          <a:xfrm rot="3263785">
            <a:off x="3880253" y="2819503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ADE11BB9-5192-424E-9946-FD37D8690FAC}"/>
              </a:ext>
            </a:extLst>
          </p:cNvPr>
          <p:cNvSpPr txBox="1"/>
          <p:nvPr/>
        </p:nvSpPr>
        <p:spPr>
          <a:xfrm>
            <a:off x="4188576" y="2810632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281BBFF8-FEF0-4F78-84ED-4F8663474F1A}"/>
              </a:ext>
            </a:extLst>
          </p:cNvPr>
          <p:cNvGrpSpPr/>
          <p:nvPr/>
        </p:nvGrpSpPr>
        <p:grpSpPr>
          <a:xfrm>
            <a:off x="3956575" y="3192555"/>
            <a:ext cx="1311688" cy="536802"/>
            <a:chOff x="2756969" y="1504067"/>
            <a:chExt cx="951005" cy="353658"/>
          </a:xfrm>
        </p:grpSpPr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1B4B1ED8-F529-4757-9FAA-54522EE8F3AB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CaixaDeTexto 227">
              <a:extLst>
                <a:ext uri="{FF2B5EF4-FFF2-40B4-BE49-F238E27FC236}">
                  <a16:creationId xmlns:a16="http://schemas.microsoft.com/office/drawing/2014/main" id="{2D01406C-4C5E-4400-8F10-3DCA5EF71D94}"/>
                </a:ext>
              </a:extLst>
            </p:cNvPr>
            <p:cNvSpPr txBox="1"/>
            <p:nvPr/>
          </p:nvSpPr>
          <p:spPr>
            <a:xfrm>
              <a:off x="2756969" y="1563390"/>
              <a:ext cx="951005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Selecionar datas de check-in e </a:t>
              </a:r>
              <a:r>
                <a:rPr lang="pt-BR" sz="900" dirty="0" err="1"/>
                <a:t>check-out</a:t>
              </a:r>
              <a:endParaRPr lang="pt-BR" sz="900" dirty="0"/>
            </a:p>
          </p:txBody>
        </p: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09002F11-E1ED-4DB6-A940-4E342C2C9906}"/>
              </a:ext>
            </a:extLst>
          </p:cNvPr>
          <p:cNvGrpSpPr/>
          <p:nvPr/>
        </p:nvGrpSpPr>
        <p:grpSpPr>
          <a:xfrm>
            <a:off x="2851840" y="3917353"/>
            <a:ext cx="1311688" cy="536802"/>
            <a:chOff x="2755814" y="1504067"/>
            <a:chExt cx="951005" cy="353658"/>
          </a:xfrm>
        </p:grpSpPr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F8F6BE9B-1940-4664-B809-D66519094B12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B9F633B7-188C-4FF4-855B-975899C1C73C}"/>
                </a:ext>
              </a:extLst>
            </p:cNvPr>
            <p:cNvSpPr txBox="1"/>
            <p:nvPr/>
          </p:nvSpPr>
          <p:spPr>
            <a:xfrm>
              <a:off x="2755814" y="1569803"/>
              <a:ext cx="951005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Selecionar quantidade de hóspedes</a:t>
              </a:r>
            </a:p>
          </p:txBody>
        </p:sp>
      </p:grp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B7DAB794-9372-4AF0-8599-885AA2FD2DBC}"/>
              </a:ext>
            </a:extLst>
          </p:cNvPr>
          <p:cNvSpPr txBox="1"/>
          <p:nvPr/>
        </p:nvSpPr>
        <p:spPr>
          <a:xfrm rot="7723772">
            <a:off x="3795735" y="3757602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B123394A-E325-4E2D-BD47-9484290B037E}"/>
              </a:ext>
            </a:extLst>
          </p:cNvPr>
          <p:cNvSpPr txBox="1"/>
          <p:nvPr/>
        </p:nvSpPr>
        <p:spPr>
          <a:xfrm>
            <a:off x="4134238" y="3842478"/>
            <a:ext cx="803674" cy="27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3C858B65-7470-49CF-9D6C-B8594F8EE512}"/>
              </a:ext>
            </a:extLst>
          </p:cNvPr>
          <p:cNvGrpSpPr/>
          <p:nvPr/>
        </p:nvGrpSpPr>
        <p:grpSpPr>
          <a:xfrm>
            <a:off x="5195944" y="4064590"/>
            <a:ext cx="927100" cy="369563"/>
            <a:chOff x="2768600" y="1504067"/>
            <a:chExt cx="927100" cy="369563"/>
          </a:xfrm>
        </p:grpSpPr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90EDB80-7956-418B-8AFF-26A45742DA5B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8DF37E0F-8C5E-43D0-A9DF-34452E46136C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Clicar em reservar</a:t>
              </a:r>
            </a:p>
          </p:txBody>
        </p:sp>
      </p:grp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E50F5326-E146-418A-A859-3F8F0369801B}"/>
              </a:ext>
            </a:extLst>
          </p:cNvPr>
          <p:cNvSpPr txBox="1"/>
          <p:nvPr/>
        </p:nvSpPr>
        <p:spPr>
          <a:xfrm rot="3346541">
            <a:off x="4799484" y="3797590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A2F33E5F-E0DA-4445-8BB3-921A5E103E76}"/>
              </a:ext>
            </a:extLst>
          </p:cNvPr>
          <p:cNvSpPr txBox="1"/>
          <p:nvPr/>
        </p:nvSpPr>
        <p:spPr>
          <a:xfrm>
            <a:off x="5139320" y="3671074"/>
            <a:ext cx="803674" cy="27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F2F3DF1F-78B6-4C3F-835D-1265C12AC9A2}"/>
              </a:ext>
            </a:extLst>
          </p:cNvPr>
          <p:cNvGrpSpPr/>
          <p:nvPr/>
        </p:nvGrpSpPr>
        <p:grpSpPr>
          <a:xfrm>
            <a:off x="5846081" y="3365612"/>
            <a:ext cx="927100" cy="369332"/>
            <a:chOff x="2768600" y="1491367"/>
            <a:chExt cx="927100" cy="369332"/>
          </a:xfrm>
        </p:grpSpPr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534E5BE2-0037-4EE6-AE69-DFA0236E350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B373B10E-AA19-4556-BDE1-B6673E6965F6}"/>
                </a:ext>
              </a:extLst>
            </p:cNvPr>
            <p:cNvSpPr txBox="1"/>
            <p:nvPr/>
          </p:nvSpPr>
          <p:spPr>
            <a:xfrm>
              <a:off x="2809285" y="1491367"/>
              <a:ext cx="87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pagamentos</a:t>
              </a:r>
            </a:p>
          </p:txBody>
        </p:sp>
      </p:grpSp>
      <p:grpSp>
        <p:nvGrpSpPr>
          <p:cNvPr id="245" name="Agrupar 244">
            <a:extLst>
              <a:ext uri="{FF2B5EF4-FFF2-40B4-BE49-F238E27FC236}">
                <a16:creationId xmlns:a16="http://schemas.microsoft.com/office/drawing/2014/main" id="{38C4C40A-3BE7-4BAB-8D13-014A82DE08FD}"/>
              </a:ext>
            </a:extLst>
          </p:cNvPr>
          <p:cNvGrpSpPr/>
          <p:nvPr/>
        </p:nvGrpSpPr>
        <p:grpSpPr>
          <a:xfrm>
            <a:off x="7825939" y="4946474"/>
            <a:ext cx="1278717" cy="536802"/>
            <a:chOff x="2768600" y="1504067"/>
            <a:chExt cx="927100" cy="353658"/>
          </a:xfrm>
        </p:grpSpPr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8F722238-A906-42E5-8164-85A4A027F47C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D7E1577B-6324-4EF2-B8B3-E73121A564E7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Selecionar método de pagamento</a:t>
              </a:r>
            </a:p>
          </p:txBody>
        </p:sp>
      </p:grpSp>
      <p:grpSp>
        <p:nvGrpSpPr>
          <p:cNvPr id="248" name="Agrupar 247">
            <a:extLst>
              <a:ext uri="{FF2B5EF4-FFF2-40B4-BE49-F238E27FC236}">
                <a16:creationId xmlns:a16="http://schemas.microsoft.com/office/drawing/2014/main" id="{5116285F-7D3E-4D10-BBE2-295668EB8E23}"/>
              </a:ext>
            </a:extLst>
          </p:cNvPr>
          <p:cNvGrpSpPr/>
          <p:nvPr/>
        </p:nvGrpSpPr>
        <p:grpSpPr>
          <a:xfrm>
            <a:off x="8545311" y="2492092"/>
            <a:ext cx="1128571" cy="778715"/>
            <a:chOff x="2768600" y="1504067"/>
            <a:chExt cx="927100" cy="553686"/>
          </a:xfrm>
        </p:grpSpPr>
        <p:sp>
          <p:nvSpPr>
            <p:cNvPr id="249" name="Elipse 248">
              <a:extLst>
                <a:ext uri="{FF2B5EF4-FFF2-40B4-BE49-F238E27FC236}">
                  <a16:creationId xmlns:a16="http://schemas.microsoft.com/office/drawing/2014/main" id="{5B0255F1-8D02-415F-BD8B-39B05D7D82EF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CaixaDeTexto 249">
              <a:extLst>
                <a:ext uri="{FF2B5EF4-FFF2-40B4-BE49-F238E27FC236}">
                  <a16:creationId xmlns:a16="http://schemas.microsoft.com/office/drawing/2014/main" id="{EFEA202B-9406-4EFD-A506-C09C40876B4E}"/>
                </a:ext>
              </a:extLst>
            </p:cNvPr>
            <p:cNvSpPr txBox="1"/>
            <p:nvPr/>
          </p:nvSpPr>
          <p:spPr>
            <a:xfrm>
              <a:off x="2827897" y="1549922"/>
              <a:ext cx="8085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Fornecer dados bancários</a:t>
              </a:r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C202CD05-D1C5-44BB-9050-130E7DD60536}"/>
              </a:ext>
            </a:extLst>
          </p:cNvPr>
          <p:cNvGrpSpPr/>
          <p:nvPr/>
        </p:nvGrpSpPr>
        <p:grpSpPr>
          <a:xfrm>
            <a:off x="6050231" y="1876606"/>
            <a:ext cx="927100" cy="369332"/>
            <a:chOff x="2768600" y="1491367"/>
            <a:chExt cx="927100" cy="369332"/>
          </a:xfrm>
        </p:grpSpPr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443168B6-39CA-4231-9DCE-A47D583B26C9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CaixaDeTexto 252">
              <a:extLst>
                <a:ext uri="{FF2B5EF4-FFF2-40B4-BE49-F238E27FC236}">
                  <a16:creationId xmlns:a16="http://schemas.microsoft.com/office/drawing/2014/main" id="{D33114F0-5B17-481C-8DF9-156F1915716B}"/>
                </a:ext>
              </a:extLst>
            </p:cNvPr>
            <p:cNvSpPr txBox="1"/>
            <p:nvPr/>
          </p:nvSpPr>
          <p:spPr>
            <a:xfrm>
              <a:off x="2809285" y="1491367"/>
              <a:ext cx="87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reserva</a:t>
              </a:r>
            </a:p>
          </p:txBody>
        </p:sp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8F7EA9A-7630-4ACD-83CE-9C5982C0896F}"/>
              </a:ext>
            </a:extLst>
          </p:cNvPr>
          <p:cNvCxnSpPr/>
          <p:nvPr/>
        </p:nvCxnSpPr>
        <p:spPr>
          <a:xfrm flipH="1">
            <a:off x="9529768" y="1857725"/>
            <a:ext cx="835067" cy="70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391590F3-1909-4EFF-936B-365C8358F859}"/>
              </a:ext>
            </a:extLst>
          </p:cNvPr>
          <p:cNvSpPr txBox="1"/>
          <p:nvPr/>
        </p:nvSpPr>
        <p:spPr>
          <a:xfrm rot="13893803">
            <a:off x="5654069" y="4360334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55" name="CaixaDeTexto 254">
            <a:extLst>
              <a:ext uri="{FF2B5EF4-FFF2-40B4-BE49-F238E27FC236}">
                <a16:creationId xmlns:a16="http://schemas.microsoft.com/office/drawing/2014/main" id="{A76FCCA6-B00F-44E6-A2B6-401EB6469216}"/>
              </a:ext>
            </a:extLst>
          </p:cNvPr>
          <p:cNvSpPr txBox="1"/>
          <p:nvPr/>
        </p:nvSpPr>
        <p:spPr>
          <a:xfrm>
            <a:off x="6063746" y="4404185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1CD2EB9-93D5-40F1-B7D9-2689A4269C59}"/>
              </a:ext>
            </a:extLst>
          </p:cNvPr>
          <p:cNvGrpSpPr/>
          <p:nvPr/>
        </p:nvGrpSpPr>
        <p:grpSpPr>
          <a:xfrm>
            <a:off x="3299820" y="4395203"/>
            <a:ext cx="1311688" cy="369332"/>
            <a:chOff x="3314715" y="4635017"/>
            <a:chExt cx="1311688" cy="369332"/>
          </a:xfrm>
        </p:grpSpPr>
        <p:sp>
          <p:nvSpPr>
            <p:cNvPr id="21" name="Retângulo: Canto Dobrado 20">
              <a:extLst>
                <a:ext uri="{FF2B5EF4-FFF2-40B4-BE49-F238E27FC236}">
                  <a16:creationId xmlns:a16="http://schemas.microsoft.com/office/drawing/2014/main" id="{473058B1-A981-4D53-82A4-C0478912284C}"/>
                </a:ext>
              </a:extLst>
            </p:cNvPr>
            <p:cNvSpPr/>
            <p:nvPr/>
          </p:nvSpPr>
          <p:spPr>
            <a:xfrm>
              <a:off x="3625516" y="4635017"/>
              <a:ext cx="690086" cy="36933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CaixaDeTexto 255">
              <a:extLst>
                <a:ext uri="{FF2B5EF4-FFF2-40B4-BE49-F238E27FC236}">
                  <a16:creationId xmlns:a16="http://schemas.microsoft.com/office/drawing/2014/main" id="{B7B790C8-0E7B-478A-808E-2EC210E4FDA0}"/>
                </a:ext>
              </a:extLst>
            </p:cNvPr>
            <p:cNvSpPr txBox="1"/>
            <p:nvPr/>
          </p:nvSpPr>
          <p:spPr>
            <a:xfrm>
              <a:off x="3314715" y="4699310"/>
              <a:ext cx="13116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Default = 1</a:t>
              </a:r>
            </a:p>
          </p:txBody>
        </p:sp>
      </p:grp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118193-EE99-44C6-BD6F-8AACC0462BB9}"/>
              </a:ext>
            </a:extLst>
          </p:cNvPr>
          <p:cNvCxnSpPr>
            <a:cxnSpLocks/>
          </p:cNvCxnSpPr>
          <p:nvPr/>
        </p:nvCxnSpPr>
        <p:spPr>
          <a:xfrm flipH="1">
            <a:off x="8363561" y="2897086"/>
            <a:ext cx="319674" cy="22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C92603F-700F-465B-B8AF-DD09153EE876}"/>
              </a:ext>
            </a:extLst>
          </p:cNvPr>
          <p:cNvCxnSpPr>
            <a:cxnSpLocks/>
          </p:cNvCxnSpPr>
          <p:nvPr/>
        </p:nvCxnSpPr>
        <p:spPr>
          <a:xfrm flipH="1">
            <a:off x="6090404" y="2234579"/>
            <a:ext cx="203218" cy="49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FE1C03D4-2513-47EC-B5C3-418D7C402A68}"/>
              </a:ext>
            </a:extLst>
          </p:cNvPr>
          <p:cNvSpPr txBox="1"/>
          <p:nvPr/>
        </p:nvSpPr>
        <p:spPr>
          <a:xfrm rot="7346486">
            <a:off x="5719202" y="5170390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60" name="CaixaDeTexto 259">
            <a:extLst>
              <a:ext uri="{FF2B5EF4-FFF2-40B4-BE49-F238E27FC236}">
                <a16:creationId xmlns:a16="http://schemas.microsoft.com/office/drawing/2014/main" id="{0A01DE30-F270-4F38-8FC8-9DAF7EE3842C}"/>
              </a:ext>
            </a:extLst>
          </p:cNvPr>
          <p:cNvSpPr txBox="1"/>
          <p:nvPr/>
        </p:nvSpPr>
        <p:spPr>
          <a:xfrm>
            <a:off x="5448688" y="5113043"/>
            <a:ext cx="803674" cy="27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261" name="Agrupar 260">
            <a:extLst>
              <a:ext uri="{FF2B5EF4-FFF2-40B4-BE49-F238E27FC236}">
                <a16:creationId xmlns:a16="http://schemas.microsoft.com/office/drawing/2014/main" id="{678C3595-FA6B-463C-B7FC-58D0E545D8F2}"/>
              </a:ext>
            </a:extLst>
          </p:cNvPr>
          <p:cNvGrpSpPr/>
          <p:nvPr/>
        </p:nvGrpSpPr>
        <p:grpSpPr>
          <a:xfrm>
            <a:off x="5392834" y="5490543"/>
            <a:ext cx="927100" cy="369332"/>
            <a:chOff x="2768600" y="1504067"/>
            <a:chExt cx="927100" cy="369332"/>
          </a:xfrm>
        </p:grpSpPr>
        <p:sp>
          <p:nvSpPr>
            <p:cNvPr id="262" name="Elipse 261">
              <a:extLst>
                <a:ext uri="{FF2B5EF4-FFF2-40B4-BE49-F238E27FC236}">
                  <a16:creationId xmlns:a16="http://schemas.microsoft.com/office/drawing/2014/main" id="{0492E550-A4D6-490D-BF76-AFE596566057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3" name="CaixaDeTexto 262">
              <a:extLst>
                <a:ext uri="{FF2B5EF4-FFF2-40B4-BE49-F238E27FC236}">
                  <a16:creationId xmlns:a16="http://schemas.microsoft.com/office/drawing/2014/main" id="{8C13CE4A-E05C-42AA-A587-4A8E15AC8C03}"/>
                </a:ext>
              </a:extLst>
            </p:cNvPr>
            <p:cNvSpPr txBox="1"/>
            <p:nvPr/>
          </p:nvSpPr>
          <p:spPr>
            <a:xfrm>
              <a:off x="2921000" y="1504067"/>
              <a:ext cx="62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Cancelar reserva</a:t>
              </a:r>
            </a:p>
          </p:txBody>
        </p:sp>
      </p:grpSp>
      <p:cxnSp>
        <p:nvCxnSpPr>
          <p:cNvPr id="270" name="Conector reto 269">
            <a:extLst>
              <a:ext uri="{FF2B5EF4-FFF2-40B4-BE49-F238E27FC236}">
                <a16:creationId xmlns:a16="http://schemas.microsoft.com/office/drawing/2014/main" id="{CF2411B3-88B2-4489-98DA-01C10A2F5B4B}"/>
              </a:ext>
            </a:extLst>
          </p:cNvPr>
          <p:cNvCxnSpPr>
            <a:cxnSpLocks/>
          </p:cNvCxnSpPr>
          <p:nvPr/>
        </p:nvCxnSpPr>
        <p:spPr>
          <a:xfrm>
            <a:off x="6164448" y="3013700"/>
            <a:ext cx="158606" cy="36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5" name="Agrupar 274">
            <a:extLst>
              <a:ext uri="{FF2B5EF4-FFF2-40B4-BE49-F238E27FC236}">
                <a16:creationId xmlns:a16="http://schemas.microsoft.com/office/drawing/2014/main" id="{E69CA1B5-3240-41FA-882A-32E59B402B5C}"/>
              </a:ext>
            </a:extLst>
          </p:cNvPr>
          <p:cNvGrpSpPr/>
          <p:nvPr/>
        </p:nvGrpSpPr>
        <p:grpSpPr>
          <a:xfrm>
            <a:off x="5380837" y="1211817"/>
            <a:ext cx="927100" cy="369563"/>
            <a:chOff x="2768600" y="1504067"/>
            <a:chExt cx="927100" cy="369563"/>
          </a:xfrm>
        </p:grpSpPr>
        <p:sp>
          <p:nvSpPr>
            <p:cNvPr id="276" name="Elipse 275">
              <a:extLst>
                <a:ext uri="{FF2B5EF4-FFF2-40B4-BE49-F238E27FC236}">
                  <a16:creationId xmlns:a16="http://schemas.microsoft.com/office/drawing/2014/main" id="{0ED8679C-32C5-4A31-9726-055EFCF94A60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CaixaDeTexto 276">
              <a:extLst>
                <a:ext uri="{FF2B5EF4-FFF2-40B4-BE49-F238E27FC236}">
                  <a16:creationId xmlns:a16="http://schemas.microsoft.com/office/drawing/2014/main" id="{F5632264-1A87-4098-899E-BF3160877BFE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Solicitar informações</a:t>
              </a:r>
            </a:p>
          </p:txBody>
        </p:sp>
      </p:grp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602F2C08-9EA0-484C-9138-F19174A5D677}"/>
              </a:ext>
            </a:extLst>
          </p:cNvPr>
          <p:cNvCxnSpPr>
            <a:endCxn id="277" idx="2"/>
          </p:cNvCxnSpPr>
          <p:nvPr/>
        </p:nvCxnSpPr>
        <p:spPr>
          <a:xfrm flipV="1">
            <a:off x="5830767" y="1581380"/>
            <a:ext cx="13620" cy="677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0" name="Agrupar 279">
            <a:extLst>
              <a:ext uri="{FF2B5EF4-FFF2-40B4-BE49-F238E27FC236}">
                <a16:creationId xmlns:a16="http://schemas.microsoft.com/office/drawing/2014/main" id="{6DB3FC58-D553-4139-A1A6-35A4F38CDD2F}"/>
              </a:ext>
            </a:extLst>
          </p:cNvPr>
          <p:cNvGrpSpPr/>
          <p:nvPr/>
        </p:nvGrpSpPr>
        <p:grpSpPr>
          <a:xfrm>
            <a:off x="6102457" y="4712397"/>
            <a:ext cx="1255630" cy="401241"/>
            <a:chOff x="2766296" y="1504223"/>
            <a:chExt cx="927100" cy="355723"/>
          </a:xfrm>
        </p:grpSpPr>
        <p:sp>
          <p:nvSpPr>
            <p:cNvPr id="281" name="Elipse 280">
              <a:extLst>
                <a:ext uri="{FF2B5EF4-FFF2-40B4-BE49-F238E27FC236}">
                  <a16:creationId xmlns:a16="http://schemas.microsoft.com/office/drawing/2014/main" id="{9F5C5C9D-3657-4C56-A354-9758BA0795D0}"/>
                </a:ext>
              </a:extLst>
            </p:cNvPr>
            <p:cNvSpPr/>
            <p:nvPr/>
          </p:nvSpPr>
          <p:spPr>
            <a:xfrm>
              <a:off x="2766296" y="1504223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2" name="CaixaDeTexto 281">
              <a:extLst>
                <a:ext uri="{FF2B5EF4-FFF2-40B4-BE49-F238E27FC236}">
                  <a16:creationId xmlns:a16="http://schemas.microsoft.com/office/drawing/2014/main" id="{BBD505CE-C285-477D-B60C-BDDD69061107}"/>
                </a:ext>
              </a:extLst>
            </p:cNvPr>
            <p:cNvSpPr txBox="1"/>
            <p:nvPr/>
          </p:nvSpPr>
          <p:spPr>
            <a:xfrm>
              <a:off x="2778861" y="1532513"/>
              <a:ext cx="904014" cy="327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Fornecer informações pessoais</a:t>
              </a:r>
            </a:p>
          </p:txBody>
        </p:sp>
      </p:grp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E444AEE4-FB96-437D-99CB-6B58812A3249}"/>
              </a:ext>
            </a:extLst>
          </p:cNvPr>
          <p:cNvSpPr txBox="1"/>
          <p:nvPr/>
        </p:nvSpPr>
        <p:spPr>
          <a:xfrm rot="1014556">
            <a:off x="7312904" y="4915392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DD282941-2DAC-4A3D-BA0A-03CEA4EF6520}"/>
              </a:ext>
            </a:extLst>
          </p:cNvPr>
          <p:cNvSpPr txBox="1"/>
          <p:nvPr/>
        </p:nvSpPr>
        <p:spPr>
          <a:xfrm>
            <a:off x="7433246" y="4757207"/>
            <a:ext cx="803674" cy="27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</a:t>
            </a:r>
            <a:r>
              <a:rPr lang="pt-BR" sz="900" dirty="0" err="1"/>
              <a:t>extend</a:t>
            </a:r>
            <a:r>
              <a:rPr lang="pt-BR" sz="900" dirty="0"/>
              <a:t>&gt;&gt;</a:t>
            </a:r>
          </a:p>
        </p:txBody>
      </p:sp>
      <p:grpSp>
        <p:nvGrpSpPr>
          <p:cNvPr id="288" name="Agrupar 287">
            <a:extLst>
              <a:ext uri="{FF2B5EF4-FFF2-40B4-BE49-F238E27FC236}">
                <a16:creationId xmlns:a16="http://schemas.microsoft.com/office/drawing/2014/main" id="{1E20E602-65F9-4591-AF15-5A4F7335228C}"/>
              </a:ext>
            </a:extLst>
          </p:cNvPr>
          <p:cNvGrpSpPr/>
          <p:nvPr/>
        </p:nvGrpSpPr>
        <p:grpSpPr>
          <a:xfrm>
            <a:off x="8116425" y="4099558"/>
            <a:ext cx="1278717" cy="536802"/>
            <a:chOff x="2768600" y="1504067"/>
            <a:chExt cx="927100" cy="353658"/>
          </a:xfrm>
        </p:grpSpPr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EB069CDA-CB1D-485A-92F0-8C827DA2836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0" name="CaixaDeTexto 289">
              <a:extLst>
                <a:ext uri="{FF2B5EF4-FFF2-40B4-BE49-F238E27FC236}">
                  <a16:creationId xmlns:a16="http://schemas.microsoft.com/office/drawing/2014/main" id="{33BB3E9B-4069-42DD-AA80-6868675112EE}"/>
                </a:ext>
              </a:extLst>
            </p:cNvPr>
            <p:cNvSpPr txBox="1"/>
            <p:nvPr/>
          </p:nvSpPr>
          <p:spPr>
            <a:xfrm>
              <a:off x="2768600" y="156339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Adicionar informações de pagamento</a:t>
              </a:r>
            </a:p>
          </p:txBody>
        </p:sp>
      </p:grp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CCB0B876-8827-4730-8CE0-F16BDDD9E918}"/>
              </a:ext>
            </a:extLst>
          </p:cNvPr>
          <p:cNvSpPr txBox="1"/>
          <p:nvPr/>
        </p:nvSpPr>
        <p:spPr>
          <a:xfrm rot="6606827">
            <a:off x="8696943" y="4737152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92" name="CaixaDeTexto 291">
            <a:extLst>
              <a:ext uri="{FF2B5EF4-FFF2-40B4-BE49-F238E27FC236}">
                <a16:creationId xmlns:a16="http://schemas.microsoft.com/office/drawing/2014/main" id="{CE16BC4F-B96A-4EF6-9F96-A6A75EAA29C0}"/>
              </a:ext>
            </a:extLst>
          </p:cNvPr>
          <p:cNvSpPr txBox="1"/>
          <p:nvPr/>
        </p:nvSpPr>
        <p:spPr>
          <a:xfrm>
            <a:off x="9054699" y="4781446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grpSp>
        <p:nvGrpSpPr>
          <p:cNvPr id="294" name="Agrupar 293">
            <a:extLst>
              <a:ext uri="{FF2B5EF4-FFF2-40B4-BE49-F238E27FC236}">
                <a16:creationId xmlns:a16="http://schemas.microsoft.com/office/drawing/2014/main" id="{1AEB51FD-62EF-44DF-A23E-0D1E575DF221}"/>
              </a:ext>
            </a:extLst>
          </p:cNvPr>
          <p:cNvGrpSpPr/>
          <p:nvPr/>
        </p:nvGrpSpPr>
        <p:grpSpPr>
          <a:xfrm>
            <a:off x="8865903" y="3354482"/>
            <a:ext cx="927100" cy="369563"/>
            <a:chOff x="2768600" y="1504067"/>
            <a:chExt cx="927100" cy="369563"/>
          </a:xfrm>
        </p:grpSpPr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14ED2C74-8749-4A02-893D-17BC33BFA4E2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CaixaDeTexto 295">
              <a:extLst>
                <a:ext uri="{FF2B5EF4-FFF2-40B4-BE49-F238E27FC236}">
                  <a16:creationId xmlns:a16="http://schemas.microsoft.com/office/drawing/2014/main" id="{9B74177D-00CC-4658-B43A-1553C54BF233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Efetuar reserva</a:t>
              </a:r>
            </a:p>
          </p:txBody>
        </p:sp>
      </p:grpSp>
      <p:sp>
        <p:nvSpPr>
          <p:cNvPr id="297" name="CaixaDeTexto 296">
            <a:extLst>
              <a:ext uri="{FF2B5EF4-FFF2-40B4-BE49-F238E27FC236}">
                <a16:creationId xmlns:a16="http://schemas.microsoft.com/office/drawing/2014/main" id="{58E7ADA6-CB8E-4FF9-8D4F-38BD7633AC1A}"/>
              </a:ext>
            </a:extLst>
          </p:cNvPr>
          <p:cNvSpPr txBox="1"/>
          <p:nvPr/>
        </p:nvSpPr>
        <p:spPr>
          <a:xfrm rot="6606827">
            <a:off x="8848713" y="3846663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</a:t>
            </a:r>
          </a:p>
        </p:txBody>
      </p:sp>
      <p:sp>
        <p:nvSpPr>
          <p:cNvPr id="298" name="CaixaDeTexto 297">
            <a:extLst>
              <a:ext uri="{FF2B5EF4-FFF2-40B4-BE49-F238E27FC236}">
                <a16:creationId xmlns:a16="http://schemas.microsoft.com/office/drawing/2014/main" id="{9E38906A-A367-499A-9C9E-3D338D5C5BA1}"/>
              </a:ext>
            </a:extLst>
          </p:cNvPr>
          <p:cNvSpPr txBox="1"/>
          <p:nvPr/>
        </p:nvSpPr>
        <p:spPr>
          <a:xfrm>
            <a:off x="9206469" y="3890957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F2E08D57-83FF-4F2A-BEE3-26426ED61C49}"/>
              </a:ext>
            </a:extLst>
          </p:cNvPr>
          <p:cNvSpPr txBox="1"/>
          <p:nvPr/>
        </p:nvSpPr>
        <p:spPr>
          <a:xfrm>
            <a:off x="3965107" y="19566"/>
            <a:ext cx="40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principal – Reservar acomodação</a:t>
            </a:r>
          </a:p>
        </p:txBody>
      </p: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00F58FB4-007C-4E03-8CE1-C12D8D153724}"/>
              </a:ext>
            </a:extLst>
          </p:cNvPr>
          <p:cNvGrpSpPr/>
          <p:nvPr/>
        </p:nvGrpSpPr>
        <p:grpSpPr>
          <a:xfrm>
            <a:off x="7372873" y="1226403"/>
            <a:ext cx="994410" cy="821315"/>
            <a:chOff x="4219131" y="2810739"/>
            <a:chExt cx="994410" cy="821315"/>
          </a:xfrm>
        </p:grpSpPr>
        <p:grpSp>
          <p:nvGrpSpPr>
            <p:cNvPr id="301" name="Agrupar 300">
              <a:extLst>
                <a:ext uri="{FF2B5EF4-FFF2-40B4-BE49-F238E27FC236}">
                  <a16:creationId xmlns:a16="http://schemas.microsoft.com/office/drawing/2014/main" id="{48E8B06B-97D4-459D-A1EA-0F5F1C2BDF9E}"/>
                </a:ext>
              </a:extLst>
            </p:cNvPr>
            <p:cNvGrpSpPr/>
            <p:nvPr/>
          </p:nvGrpSpPr>
          <p:grpSpPr>
            <a:xfrm>
              <a:off x="4484528" y="2810739"/>
              <a:ext cx="328403" cy="578716"/>
              <a:chOff x="2909455" y="4405745"/>
              <a:chExt cx="471054" cy="748146"/>
            </a:xfrm>
          </p:grpSpPr>
          <p:cxnSp>
            <p:nvCxnSpPr>
              <p:cNvPr id="303" name="Conector reto 302">
                <a:extLst>
                  <a:ext uri="{FF2B5EF4-FFF2-40B4-BE49-F238E27FC236}">
                    <a16:creationId xmlns:a16="http://schemas.microsoft.com/office/drawing/2014/main" id="{EC6B95B6-708E-4410-8D9F-D0D438469B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Conector reto 303">
                <a:extLst>
                  <a:ext uri="{FF2B5EF4-FFF2-40B4-BE49-F238E27FC236}">
                    <a16:creationId xmlns:a16="http://schemas.microsoft.com/office/drawing/2014/main" id="{D05DEEFF-BA3C-4769-BCC6-90F423164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3B28D49C-0036-40D8-94E0-4A44F685D8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75AACE6B-F2B4-4DC4-B4C1-DDC4E08E0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EDFE09DF-646F-4C23-A3E6-1B14E3B33522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8" name="Elipse 307">
                <a:extLst>
                  <a:ext uri="{FF2B5EF4-FFF2-40B4-BE49-F238E27FC236}">
                    <a16:creationId xmlns:a16="http://schemas.microsoft.com/office/drawing/2014/main" id="{CF34A7B5-38EA-4FEE-9221-A200CA1500AF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4431CB79-E258-4BC7-B9CF-3C896E4DA06A}"/>
                  </a:ext>
                </a:extLst>
              </p:cNvPr>
              <p:cNvCxnSpPr>
                <a:stCxn id="308" idx="4"/>
                <a:endCxn id="308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to 309">
                <a:extLst>
                  <a:ext uri="{FF2B5EF4-FFF2-40B4-BE49-F238E27FC236}">
                    <a16:creationId xmlns:a16="http://schemas.microsoft.com/office/drawing/2014/main" id="{33CBAE0F-2A4D-4BC3-AB06-1C8A19576CAF}"/>
                  </a:ext>
                </a:extLst>
              </p:cNvPr>
              <p:cNvCxnSpPr>
                <a:endCxn id="308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2" name="CaixaDeTexto 301">
              <a:extLst>
                <a:ext uri="{FF2B5EF4-FFF2-40B4-BE49-F238E27FC236}">
                  <a16:creationId xmlns:a16="http://schemas.microsoft.com/office/drawing/2014/main" id="{EC785EE2-31A7-4C4E-9C87-017986F66DD9}"/>
                </a:ext>
              </a:extLst>
            </p:cNvPr>
            <p:cNvSpPr txBox="1"/>
            <p:nvPr/>
          </p:nvSpPr>
          <p:spPr>
            <a:xfrm>
              <a:off x="4219131" y="3370444"/>
              <a:ext cx="994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Funcionários</a:t>
              </a:r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385C6935-3449-4658-AFED-A4638EFD475B}"/>
              </a:ext>
            </a:extLst>
          </p:cNvPr>
          <p:cNvGrpSpPr/>
          <p:nvPr/>
        </p:nvGrpSpPr>
        <p:grpSpPr>
          <a:xfrm>
            <a:off x="8314531" y="1286437"/>
            <a:ext cx="1057716" cy="982259"/>
            <a:chOff x="5193629" y="3726872"/>
            <a:chExt cx="1057716" cy="982259"/>
          </a:xfrm>
        </p:grpSpPr>
        <p:grpSp>
          <p:nvGrpSpPr>
            <p:cNvPr id="312" name="Agrupar 311">
              <a:extLst>
                <a:ext uri="{FF2B5EF4-FFF2-40B4-BE49-F238E27FC236}">
                  <a16:creationId xmlns:a16="http://schemas.microsoft.com/office/drawing/2014/main" id="{C00DB709-0C60-4958-BE56-D2F575AF47C7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314" name="Conector reto 313">
                <a:extLst>
                  <a:ext uri="{FF2B5EF4-FFF2-40B4-BE49-F238E27FC236}">
                    <a16:creationId xmlns:a16="http://schemas.microsoft.com/office/drawing/2014/main" id="{BD5B1BE5-7750-42A4-B13F-DDDB572522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Conector reto 314">
                <a:extLst>
                  <a:ext uri="{FF2B5EF4-FFF2-40B4-BE49-F238E27FC236}">
                    <a16:creationId xmlns:a16="http://schemas.microsoft.com/office/drawing/2014/main" id="{763A1F09-20DF-48EA-9CB7-01C0824BC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Conector reto 315">
                <a:extLst>
                  <a:ext uri="{FF2B5EF4-FFF2-40B4-BE49-F238E27FC236}">
                    <a16:creationId xmlns:a16="http://schemas.microsoft.com/office/drawing/2014/main" id="{AABB549D-823B-457A-B2E1-E28C44489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Conector reto 316">
                <a:extLst>
                  <a:ext uri="{FF2B5EF4-FFF2-40B4-BE49-F238E27FC236}">
                    <a16:creationId xmlns:a16="http://schemas.microsoft.com/office/drawing/2014/main" id="{96F43D19-B4DC-48C4-A47A-B0A637827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Conector reto 317">
                <a:extLst>
                  <a:ext uri="{FF2B5EF4-FFF2-40B4-BE49-F238E27FC236}">
                    <a16:creationId xmlns:a16="http://schemas.microsoft.com/office/drawing/2014/main" id="{902A794E-99F3-4930-8CD4-49F1E3C68033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id="{297F147B-B737-47CD-A628-879962C09F17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0" name="Conector reto 319">
                <a:extLst>
                  <a:ext uri="{FF2B5EF4-FFF2-40B4-BE49-F238E27FC236}">
                    <a16:creationId xmlns:a16="http://schemas.microsoft.com/office/drawing/2014/main" id="{9A6CF802-309C-4C80-B14C-95F9F4683A95}"/>
                  </a:ext>
                </a:extLst>
              </p:cNvPr>
              <p:cNvCxnSpPr>
                <a:stCxn id="319" idx="4"/>
                <a:endCxn id="319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to 320">
                <a:extLst>
                  <a:ext uri="{FF2B5EF4-FFF2-40B4-BE49-F238E27FC236}">
                    <a16:creationId xmlns:a16="http://schemas.microsoft.com/office/drawing/2014/main" id="{F9EA1707-5A74-49A8-AE2B-2DCB2809018A}"/>
                  </a:ext>
                </a:extLst>
              </p:cNvPr>
              <p:cNvCxnSpPr>
                <a:endCxn id="319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3" name="CaixaDeTexto 312">
              <a:extLst>
                <a:ext uri="{FF2B5EF4-FFF2-40B4-BE49-F238E27FC236}">
                  <a16:creationId xmlns:a16="http://schemas.microsoft.com/office/drawing/2014/main" id="{65C3566F-A8DB-412B-A714-D05F8A5743BB}"/>
                </a:ext>
              </a:extLst>
            </p:cNvPr>
            <p:cNvSpPr txBox="1"/>
            <p:nvPr/>
          </p:nvSpPr>
          <p:spPr>
            <a:xfrm>
              <a:off x="5193629" y="4278244"/>
              <a:ext cx="105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Administrador do sistema</a:t>
              </a:r>
            </a:p>
          </p:txBody>
        </p:sp>
      </p:grpSp>
      <p:grpSp>
        <p:nvGrpSpPr>
          <p:cNvPr id="322" name="Agrupar 321">
            <a:extLst>
              <a:ext uri="{FF2B5EF4-FFF2-40B4-BE49-F238E27FC236}">
                <a16:creationId xmlns:a16="http://schemas.microsoft.com/office/drawing/2014/main" id="{7DB0CD49-A0D9-44C3-8F64-7CDF01394D20}"/>
              </a:ext>
            </a:extLst>
          </p:cNvPr>
          <p:cNvGrpSpPr/>
          <p:nvPr/>
        </p:nvGrpSpPr>
        <p:grpSpPr>
          <a:xfrm rot="18715564">
            <a:off x="8112404" y="1385000"/>
            <a:ext cx="275274" cy="386010"/>
            <a:chOff x="7933174" y="3536952"/>
            <a:chExt cx="275274" cy="386010"/>
          </a:xfrm>
        </p:grpSpPr>
        <p:cxnSp>
          <p:nvCxnSpPr>
            <p:cNvPr id="323" name="Conector reto 322">
              <a:extLst>
                <a:ext uri="{FF2B5EF4-FFF2-40B4-BE49-F238E27FC236}">
                  <a16:creationId xmlns:a16="http://schemas.microsoft.com/office/drawing/2014/main" id="{1377AB3F-54E9-4531-ABE7-D39C95EFB488}"/>
                </a:ext>
              </a:extLst>
            </p:cNvPr>
            <p:cNvCxnSpPr/>
            <p:nvPr/>
          </p:nvCxnSpPr>
          <p:spPr>
            <a:xfrm flipH="1" flipV="1">
              <a:off x="8007351" y="3626439"/>
              <a:ext cx="201097" cy="29652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4" name="Triângulo isósceles 323">
              <a:extLst>
                <a:ext uri="{FF2B5EF4-FFF2-40B4-BE49-F238E27FC236}">
                  <a16:creationId xmlns:a16="http://schemas.microsoft.com/office/drawing/2014/main" id="{81A309CC-DEC8-4C1C-8AC8-C5FB26E955F4}"/>
                </a:ext>
              </a:extLst>
            </p:cNvPr>
            <p:cNvSpPr/>
            <p:nvPr/>
          </p:nvSpPr>
          <p:spPr>
            <a:xfrm rot="19666595">
              <a:off x="7933174" y="3536952"/>
              <a:ext cx="93227" cy="93559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5" name="Agrupar 324">
            <a:extLst>
              <a:ext uri="{FF2B5EF4-FFF2-40B4-BE49-F238E27FC236}">
                <a16:creationId xmlns:a16="http://schemas.microsoft.com/office/drawing/2014/main" id="{86AB2F88-C7C1-4009-AAA6-ECBF9990EE72}"/>
              </a:ext>
            </a:extLst>
          </p:cNvPr>
          <p:cNvGrpSpPr/>
          <p:nvPr/>
        </p:nvGrpSpPr>
        <p:grpSpPr>
          <a:xfrm>
            <a:off x="6569594" y="2295205"/>
            <a:ext cx="1278717" cy="536802"/>
            <a:chOff x="2768600" y="1504067"/>
            <a:chExt cx="927100" cy="353658"/>
          </a:xfrm>
        </p:grpSpPr>
        <p:sp>
          <p:nvSpPr>
            <p:cNvPr id="326" name="Elipse 325">
              <a:extLst>
                <a:ext uri="{FF2B5EF4-FFF2-40B4-BE49-F238E27FC236}">
                  <a16:creationId xmlns:a16="http://schemas.microsoft.com/office/drawing/2014/main" id="{75F9FC49-63F8-4C7F-97AF-77C492B18F91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CaixaDeTexto 326">
              <a:extLst>
                <a:ext uri="{FF2B5EF4-FFF2-40B4-BE49-F238E27FC236}">
                  <a16:creationId xmlns:a16="http://schemas.microsoft.com/office/drawing/2014/main" id="{3401EC34-644F-4B0D-94AB-D53637275D67}"/>
                </a:ext>
              </a:extLst>
            </p:cNvPr>
            <p:cNvSpPr txBox="1"/>
            <p:nvPr/>
          </p:nvSpPr>
          <p:spPr>
            <a:xfrm>
              <a:off x="2768600" y="157937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dados dos usuários</a:t>
              </a:r>
            </a:p>
          </p:txBody>
        </p:sp>
      </p:grpSp>
      <p:cxnSp>
        <p:nvCxnSpPr>
          <p:cNvPr id="328" name="Conector reto 327">
            <a:extLst>
              <a:ext uri="{FF2B5EF4-FFF2-40B4-BE49-F238E27FC236}">
                <a16:creationId xmlns:a16="http://schemas.microsoft.com/office/drawing/2014/main" id="{0E2A82FB-A6E6-4E03-906C-F8123EE66CBE}"/>
              </a:ext>
            </a:extLst>
          </p:cNvPr>
          <p:cNvCxnSpPr>
            <a:stCxn id="327" idx="1"/>
          </p:cNvCxnSpPr>
          <p:nvPr/>
        </p:nvCxnSpPr>
        <p:spPr>
          <a:xfrm flipH="1">
            <a:off x="6176078" y="2594170"/>
            <a:ext cx="393516" cy="166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ector reto 329">
            <a:extLst>
              <a:ext uri="{FF2B5EF4-FFF2-40B4-BE49-F238E27FC236}">
                <a16:creationId xmlns:a16="http://schemas.microsoft.com/office/drawing/2014/main" id="{6BA73DD1-1918-4281-BEDB-5D1C1F61432F}"/>
              </a:ext>
            </a:extLst>
          </p:cNvPr>
          <p:cNvCxnSpPr>
            <a:stCxn id="326" idx="7"/>
          </p:cNvCxnSpPr>
          <p:nvPr/>
        </p:nvCxnSpPr>
        <p:spPr>
          <a:xfrm flipV="1">
            <a:off x="7661047" y="2030030"/>
            <a:ext cx="43886" cy="34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CaixaDeTexto 330">
            <a:extLst>
              <a:ext uri="{FF2B5EF4-FFF2-40B4-BE49-F238E27FC236}">
                <a16:creationId xmlns:a16="http://schemas.microsoft.com/office/drawing/2014/main" id="{D481C359-8199-4B5B-9458-669A38261F95}"/>
              </a:ext>
            </a:extLst>
          </p:cNvPr>
          <p:cNvSpPr txBox="1"/>
          <p:nvPr/>
        </p:nvSpPr>
        <p:spPr>
          <a:xfrm rot="9809135">
            <a:off x="5970553" y="3962776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67370CBF-63E2-42EA-970C-E502521A34A7}"/>
              </a:ext>
            </a:extLst>
          </p:cNvPr>
          <p:cNvSpPr txBox="1"/>
          <p:nvPr/>
        </p:nvSpPr>
        <p:spPr>
          <a:xfrm>
            <a:off x="5905546" y="3861663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grpSp>
        <p:nvGrpSpPr>
          <p:cNvPr id="333" name="Agrupar 332">
            <a:extLst>
              <a:ext uri="{FF2B5EF4-FFF2-40B4-BE49-F238E27FC236}">
                <a16:creationId xmlns:a16="http://schemas.microsoft.com/office/drawing/2014/main" id="{7016DBAE-47C8-4D84-9B47-B0A64FD2A50A}"/>
              </a:ext>
            </a:extLst>
          </p:cNvPr>
          <p:cNvGrpSpPr/>
          <p:nvPr/>
        </p:nvGrpSpPr>
        <p:grpSpPr>
          <a:xfrm>
            <a:off x="6607375" y="3788908"/>
            <a:ext cx="1057715" cy="397314"/>
            <a:chOff x="2768600" y="1504067"/>
            <a:chExt cx="927100" cy="353658"/>
          </a:xfrm>
        </p:grpSpPr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A1397D86-AE79-4180-BEB0-11B32D6252AB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CaixaDeTexto 334">
              <a:extLst>
                <a:ext uri="{FF2B5EF4-FFF2-40B4-BE49-F238E27FC236}">
                  <a16:creationId xmlns:a16="http://schemas.microsoft.com/office/drawing/2014/main" id="{18305011-5273-4EE7-8F62-70BE900E8680}"/>
                </a:ext>
              </a:extLst>
            </p:cNvPr>
            <p:cNvSpPr txBox="1"/>
            <p:nvPr/>
          </p:nvSpPr>
          <p:spPr>
            <a:xfrm>
              <a:off x="2856832" y="1575464"/>
              <a:ext cx="774700" cy="20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Fazer login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54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DA6876-1654-4328-B137-43C12D7B3D96}"/>
              </a:ext>
            </a:extLst>
          </p:cNvPr>
          <p:cNvSpPr/>
          <p:nvPr/>
        </p:nvSpPr>
        <p:spPr>
          <a:xfrm>
            <a:off x="2036618" y="387927"/>
            <a:ext cx="7910946" cy="6179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Único Canto Recortado 33">
            <a:extLst>
              <a:ext uri="{FF2B5EF4-FFF2-40B4-BE49-F238E27FC236}">
                <a16:creationId xmlns:a16="http://schemas.microsoft.com/office/drawing/2014/main" id="{A325D0CE-7D67-4EF4-8406-27EFD4B3DA81}"/>
              </a:ext>
            </a:extLst>
          </p:cNvPr>
          <p:cNvSpPr/>
          <p:nvPr/>
        </p:nvSpPr>
        <p:spPr>
          <a:xfrm flipV="1">
            <a:off x="2036618" y="393700"/>
            <a:ext cx="465282" cy="279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D57790-A521-463D-89A7-8E3D0FB49E65}"/>
              </a:ext>
            </a:extLst>
          </p:cNvPr>
          <p:cNvSpPr txBox="1"/>
          <p:nvPr/>
        </p:nvSpPr>
        <p:spPr>
          <a:xfrm>
            <a:off x="2015186" y="425678"/>
            <a:ext cx="58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cenário</a:t>
            </a: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D6C5990B-E1B3-46E5-A9E2-21C604D6D672}"/>
              </a:ext>
            </a:extLst>
          </p:cNvPr>
          <p:cNvGrpSpPr/>
          <p:nvPr/>
        </p:nvGrpSpPr>
        <p:grpSpPr>
          <a:xfrm>
            <a:off x="1370023" y="2669318"/>
            <a:ext cx="745347" cy="808173"/>
            <a:chOff x="3258374" y="2244436"/>
            <a:chExt cx="745347" cy="808173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FEB3E15D-2BE4-4B5F-95A4-DC244524F3C3}"/>
                </a:ext>
              </a:extLst>
            </p:cNvPr>
            <p:cNvGrpSpPr/>
            <p:nvPr/>
          </p:nvGrpSpPr>
          <p:grpSpPr>
            <a:xfrm>
              <a:off x="3427836" y="2244436"/>
              <a:ext cx="328403" cy="578716"/>
              <a:chOff x="2909455" y="4405745"/>
              <a:chExt cx="471054" cy="748146"/>
            </a:xfrm>
          </p:grpSpPr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4D45374A-FE12-424E-822D-ADAE74B14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9FCF79E-1571-41E9-B494-36F91F1CD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AF81C00-CC7F-469F-B611-A3D31222B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822D3EC6-B347-4E5C-BE77-80B4EC209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E61AE5A1-52CA-4642-B386-B06D207CEEA9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997C3A66-93AF-4B52-8A3E-B85BEA3105E4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BC15D7F8-F08E-41CF-B53B-5AD73C1118E7}"/>
                  </a:ext>
                </a:extLst>
              </p:cNvPr>
              <p:cNvCxnSpPr>
                <a:stCxn id="43" idx="4"/>
                <a:endCxn id="43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974CBEB-B5A0-4EBA-9F3E-A91A96C1BE52}"/>
                  </a:ext>
                </a:extLst>
              </p:cNvPr>
              <p:cNvCxnSpPr>
                <a:endCxn id="43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A992786-342E-424E-AA01-FED72D01DD9D}"/>
                </a:ext>
              </a:extLst>
            </p:cNvPr>
            <p:cNvSpPr txBox="1"/>
            <p:nvPr/>
          </p:nvSpPr>
          <p:spPr>
            <a:xfrm>
              <a:off x="3258374" y="2790999"/>
              <a:ext cx="7453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Anfitrião</a:t>
              </a:r>
            </a:p>
          </p:txBody>
        </p:sp>
      </p:grp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AF5E4DF-D60E-4AF3-A8B4-16AC855AD397}"/>
              </a:ext>
            </a:extLst>
          </p:cNvPr>
          <p:cNvSpPr txBox="1"/>
          <p:nvPr/>
        </p:nvSpPr>
        <p:spPr>
          <a:xfrm>
            <a:off x="3886715" y="18594"/>
            <a:ext cx="47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 principal – Registrar nova acomodação</a:t>
            </a:r>
          </a:p>
        </p:txBody>
      </p: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83FCABE8-46E5-40FD-A871-A4D6263650EA}"/>
              </a:ext>
            </a:extLst>
          </p:cNvPr>
          <p:cNvGrpSpPr/>
          <p:nvPr/>
        </p:nvGrpSpPr>
        <p:grpSpPr>
          <a:xfrm>
            <a:off x="2735305" y="2830296"/>
            <a:ext cx="1057715" cy="414923"/>
            <a:chOff x="2768600" y="1504067"/>
            <a:chExt cx="927100" cy="369332"/>
          </a:xfrm>
        </p:grpSpPr>
        <p:sp>
          <p:nvSpPr>
            <p:cNvPr id="162" name="Elipse 161">
              <a:extLst>
                <a:ext uri="{FF2B5EF4-FFF2-40B4-BE49-F238E27FC236}">
                  <a16:creationId xmlns:a16="http://schemas.microsoft.com/office/drawing/2014/main" id="{FA31DDD2-E8EC-485F-A1BF-5B7CA3841275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BB79D088-7517-4AE2-83EB-5DF41012ACCE}"/>
                </a:ext>
              </a:extLst>
            </p:cNvPr>
            <p:cNvSpPr txBox="1"/>
            <p:nvPr/>
          </p:nvSpPr>
          <p:spPr>
            <a:xfrm>
              <a:off x="2856832" y="1504067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propriedade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05991BDD-1593-4699-8F95-BFC4AAC59C9B}"/>
              </a:ext>
            </a:extLst>
          </p:cNvPr>
          <p:cNvGrpSpPr/>
          <p:nvPr/>
        </p:nvGrpSpPr>
        <p:grpSpPr>
          <a:xfrm>
            <a:off x="8024186" y="3057227"/>
            <a:ext cx="1057716" cy="813001"/>
            <a:chOff x="2764162" y="4097254"/>
            <a:chExt cx="1057716" cy="813001"/>
          </a:xfrm>
        </p:grpSpPr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C2C8DC09-AFB6-4B2C-BAE9-05D9B18267BD}"/>
                </a:ext>
              </a:extLst>
            </p:cNvPr>
            <p:cNvGrpSpPr/>
            <p:nvPr/>
          </p:nvGrpSpPr>
          <p:grpSpPr>
            <a:xfrm>
              <a:off x="3111483" y="4097254"/>
              <a:ext cx="328403" cy="578716"/>
              <a:chOff x="2909455" y="4405745"/>
              <a:chExt cx="471054" cy="748146"/>
            </a:xfrm>
          </p:grpSpPr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CCCB1505-D0C5-4DA6-BEE3-0CFA8199F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>
                <a:extLst>
                  <a:ext uri="{FF2B5EF4-FFF2-40B4-BE49-F238E27FC236}">
                    <a16:creationId xmlns:a16="http://schemas.microsoft.com/office/drawing/2014/main" id="{99F648A2-4C76-489D-B34C-6D3F2AE7B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9322CA9F-E747-4B8A-A44B-810F6C953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>
                <a:extLst>
                  <a:ext uri="{FF2B5EF4-FFF2-40B4-BE49-F238E27FC236}">
                    <a16:creationId xmlns:a16="http://schemas.microsoft.com/office/drawing/2014/main" id="{58B9ECD9-7428-4C5D-867E-BBED4A2A4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>
                <a:extLst>
                  <a:ext uri="{FF2B5EF4-FFF2-40B4-BE49-F238E27FC236}">
                    <a16:creationId xmlns:a16="http://schemas.microsoft.com/office/drawing/2014/main" id="{D2BF4368-6435-434D-AB06-A021488DD9F8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3C6CBC52-D3BB-4256-AA2C-4595C0C1AE6C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4F0FFFB4-5FB5-4E4B-AA55-7EC634556868}"/>
                  </a:ext>
                </a:extLst>
              </p:cNvPr>
              <p:cNvCxnSpPr>
                <a:stCxn id="196" idx="4"/>
                <a:endCxn id="196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7A9B6894-909D-43F0-9905-00D796B29CA5}"/>
                  </a:ext>
                </a:extLst>
              </p:cNvPr>
              <p:cNvCxnSpPr>
                <a:endCxn id="196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39ABEA4C-BF54-4F71-9DD1-7D1F57D4FDC9}"/>
                </a:ext>
              </a:extLst>
            </p:cNvPr>
            <p:cNvSpPr txBox="1"/>
            <p:nvPr/>
          </p:nvSpPr>
          <p:spPr>
            <a:xfrm>
              <a:off x="2764162" y="4648645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Servidor IaaS</a:t>
              </a:r>
            </a:p>
          </p:txBody>
        </p: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DE4AF9CF-26F6-4180-B959-9583DB052376}"/>
              </a:ext>
            </a:extLst>
          </p:cNvPr>
          <p:cNvGrpSpPr/>
          <p:nvPr/>
        </p:nvGrpSpPr>
        <p:grpSpPr>
          <a:xfrm>
            <a:off x="5808839" y="2351890"/>
            <a:ext cx="1057716" cy="812088"/>
            <a:chOff x="5176830" y="3726872"/>
            <a:chExt cx="1057716" cy="812088"/>
          </a:xfrm>
        </p:grpSpPr>
        <p:grpSp>
          <p:nvGrpSpPr>
            <p:cNvPr id="203" name="Agrupar 202">
              <a:extLst>
                <a:ext uri="{FF2B5EF4-FFF2-40B4-BE49-F238E27FC236}">
                  <a16:creationId xmlns:a16="http://schemas.microsoft.com/office/drawing/2014/main" id="{6BF4E336-23C3-43F1-A9F8-9D3C9E988B27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205" name="Conector reto 204">
                <a:extLst>
                  <a:ext uri="{FF2B5EF4-FFF2-40B4-BE49-F238E27FC236}">
                    <a16:creationId xmlns:a16="http://schemas.microsoft.com/office/drawing/2014/main" id="{D3960254-8C92-463D-92AC-E3638CD7B4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62E2C302-613E-469A-B5EE-0BF93B612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ector reto 206">
                <a:extLst>
                  <a:ext uri="{FF2B5EF4-FFF2-40B4-BE49-F238E27FC236}">
                    <a16:creationId xmlns:a16="http://schemas.microsoft.com/office/drawing/2014/main" id="{AA81D307-F4BF-449B-B38E-5FFD05E56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to 207">
                <a:extLst>
                  <a:ext uri="{FF2B5EF4-FFF2-40B4-BE49-F238E27FC236}">
                    <a16:creationId xmlns:a16="http://schemas.microsoft.com/office/drawing/2014/main" id="{8B89D413-67AB-4062-AF8B-691EF987E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A8806FC3-45AB-41FC-8B0B-8316AF37337F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D7EDE10A-360F-4442-B6A5-3CE15BD91425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1" name="Conector reto 210">
                <a:extLst>
                  <a:ext uri="{FF2B5EF4-FFF2-40B4-BE49-F238E27FC236}">
                    <a16:creationId xmlns:a16="http://schemas.microsoft.com/office/drawing/2014/main" id="{64A9ABA8-81EE-45C3-9831-78E38B33CB46}"/>
                  </a:ext>
                </a:extLst>
              </p:cNvPr>
              <p:cNvCxnSpPr>
                <a:stCxn id="210" idx="4"/>
                <a:endCxn id="210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to 211">
                <a:extLst>
                  <a:ext uri="{FF2B5EF4-FFF2-40B4-BE49-F238E27FC236}">
                    <a16:creationId xmlns:a16="http://schemas.microsoft.com/office/drawing/2014/main" id="{166E2E00-E0F2-4BAC-A7B1-0DE2F9A01C7F}"/>
                  </a:ext>
                </a:extLst>
              </p:cNvPr>
              <p:cNvCxnSpPr>
                <a:endCxn id="210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4" name="CaixaDeTexto 203">
              <a:extLst>
                <a:ext uri="{FF2B5EF4-FFF2-40B4-BE49-F238E27FC236}">
                  <a16:creationId xmlns:a16="http://schemas.microsoft.com/office/drawing/2014/main" id="{A20BED09-1AFA-4218-9D65-8B7B1F74F32C}"/>
                </a:ext>
              </a:extLst>
            </p:cNvPr>
            <p:cNvSpPr txBox="1"/>
            <p:nvPr/>
          </p:nvSpPr>
          <p:spPr>
            <a:xfrm>
              <a:off x="5176830" y="4277350"/>
              <a:ext cx="1057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Sistema</a:t>
              </a:r>
            </a:p>
          </p:txBody>
        </p:sp>
      </p:grpSp>
      <p:grpSp>
        <p:nvGrpSpPr>
          <p:cNvPr id="213" name="Agrupar 212">
            <a:extLst>
              <a:ext uri="{FF2B5EF4-FFF2-40B4-BE49-F238E27FC236}">
                <a16:creationId xmlns:a16="http://schemas.microsoft.com/office/drawing/2014/main" id="{2177F2DD-6BFF-418E-B986-218ADBBC981A}"/>
              </a:ext>
            </a:extLst>
          </p:cNvPr>
          <p:cNvGrpSpPr/>
          <p:nvPr/>
        </p:nvGrpSpPr>
        <p:grpSpPr>
          <a:xfrm>
            <a:off x="6469309" y="3302942"/>
            <a:ext cx="1278717" cy="536802"/>
            <a:chOff x="2768600" y="1504067"/>
            <a:chExt cx="927100" cy="353658"/>
          </a:xfrm>
        </p:grpSpPr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CFAD6518-3F21-47DF-85A1-556A321810A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19185AAC-947B-4C6A-BCF5-D9EB1F0F9B68}"/>
                </a:ext>
              </a:extLst>
            </p:cNvPr>
            <p:cNvSpPr txBox="1"/>
            <p:nvPr/>
          </p:nvSpPr>
          <p:spPr>
            <a:xfrm>
              <a:off x="2768600" y="1579370"/>
              <a:ext cx="927100" cy="2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Gerenciar dados dos usuários</a:t>
              </a:r>
            </a:p>
          </p:txBody>
        </p: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6F3D0EDF-9381-44F1-A4D6-C1A61DF2DC89}"/>
              </a:ext>
            </a:extLst>
          </p:cNvPr>
          <p:cNvGrpSpPr/>
          <p:nvPr/>
        </p:nvGrpSpPr>
        <p:grpSpPr>
          <a:xfrm>
            <a:off x="7100303" y="2625194"/>
            <a:ext cx="927100" cy="369563"/>
            <a:chOff x="2768600" y="1504067"/>
            <a:chExt cx="927100" cy="369563"/>
          </a:xfrm>
        </p:grpSpPr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4DDAD28F-8866-48CE-987F-F47773213D6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21E64308-2C97-42BC-8915-53B1A9D73314}"/>
                </a:ext>
              </a:extLst>
            </p:cNvPr>
            <p:cNvSpPr txBox="1"/>
            <p:nvPr/>
          </p:nvSpPr>
          <p:spPr>
            <a:xfrm>
              <a:off x="2827897" y="1504298"/>
              <a:ext cx="808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Fornecer dados</a:t>
              </a:r>
            </a:p>
          </p:txBody>
        </p:sp>
      </p:grp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3402ADC5-5ED9-4DD7-9F59-ADF433FB9543}"/>
              </a:ext>
            </a:extLst>
          </p:cNvPr>
          <p:cNvCxnSpPr>
            <a:cxnSpLocks/>
            <a:stCxn id="217" idx="6"/>
          </p:cNvCxnSpPr>
          <p:nvPr/>
        </p:nvCxnSpPr>
        <p:spPr>
          <a:xfrm>
            <a:off x="8027403" y="2802023"/>
            <a:ext cx="303416" cy="319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20002D0B-7374-4BDC-96FF-6AB2E15DA133}"/>
              </a:ext>
            </a:extLst>
          </p:cNvPr>
          <p:cNvCxnSpPr>
            <a:cxnSpLocks/>
          </p:cNvCxnSpPr>
          <p:nvPr/>
        </p:nvCxnSpPr>
        <p:spPr>
          <a:xfrm flipH="1" flipV="1">
            <a:off x="6708309" y="2757934"/>
            <a:ext cx="399839" cy="43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4CD32310-81F8-419F-943F-869C248F1EC8}"/>
              </a:ext>
            </a:extLst>
          </p:cNvPr>
          <p:cNvCxnSpPr>
            <a:cxnSpLocks/>
          </p:cNvCxnSpPr>
          <p:nvPr/>
        </p:nvCxnSpPr>
        <p:spPr>
          <a:xfrm>
            <a:off x="6650209" y="2888018"/>
            <a:ext cx="458459" cy="414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08C851C0-AC20-43B6-BFCF-F590CC4B9B30}"/>
              </a:ext>
            </a:extLst>
          </p:cNvPr>
          <p:cNvSpPr txBox="1"/>
          <p:nvPr/>
        </p:nvSpPr>
        <p:spPr>
          <a:xfrm rot="8444643">
            <a:off x="3404469" y="2521643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223" name="CaixaDeTexto 222">
            <a:extLst>
              <a:ext uri="{FF2B5EF4-FFF2-40B4-BE49-F238E27FC236}">
                <a16:creationId xmlns:a16="http://schemas.microsoft.com/office/drawing/2014/main" id="{3FC133A3-4035-4B72-B5FE-6C09B38370B2}"/>
              </a:ext>
            </a:extLst>
          </p:cNvPr>
          <p:cNvSpPr txBox="1"/>
          <p:nvPr/>
        </p:nvSpPr>
        <p:spPr>
          <a:xfrm>
            <a:off x="3723628" y="2627987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C6C1F291-5135-4792-8CF0-FE83458C205D}"/>
              </a:ext>
            </a:extLst>
          </p:cNvPr>
          <p:cNvGrpSpPr/>
          <p:nvPr/>
        </p:nvGrpSpPr>
        <p:grpSpPr>
          <a:xfrm>
            <a:off x="3719812" y="2084486"/>
            <a:ext cx="1057715" cy="397314"/>
            <a:chOff x="2768600" y="1504067"/>
            <a:chExt cx="927100" cy="353658"/>
          </a:xfrm>
        </p:grpSpPr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FF081B3B-20E9-4703-9908-BC7C5577DA74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CaixaDeTexto 225">
              <a:extLst>
                <a:ext uri="{FF2B5EF4-FFF2-40B4-BE49-F238E27FC236}">
                  <a16:creationId xmlns:a16="http://schemas.microsoft.com/office/drawing/2014/main" id="{CA55C42B-307C-4CF2-A330-35F6A77C0C3C}"/>
                </a:ext>
              </a:extLst>
            </p:cNvPr>
            <p:cNvSpPr txBox="1"/>
            <p:nvPr/>
          </p:nvSpPr>
          <p:spPr>
            <a:xfrm>
              <a:off x="2856832" y="1575464"/>
              <a:ext cx="774700" cy="20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Fazer login</a:t>
              </a:r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E669945-356E-4B9C-A35D-84C7CDE1DFA3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1867889" y="3028953"/>
            <a:ext cx="867416" cy="2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3DB8984C-1F4B-4259-9489-1687971538FA}"/>
              </a:ext>
            </a:extLst>
          </p:cNvPr>
          <p:cNvGrpSpPr/>
          <p:nvPr/>
        </p:nvGrpSpPr>
        <p:grpSpPr>
          <a:xfrm>
            <a:off x="4040524" y="3192807"/>
            <a:ext cx="1336348" cy="800471"/>
            <a:chOff x="2768600" y="1504067"/>
            <a:chExt cx="927100" cy="480948"/>
          </a:xfrm>
        </p:grpSpPr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2EA6B5B4-AADA-44AD-8D16-E0593E8AC0D8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94A17BEB-6871-41D1-968C-03F4F282D3A9}"/>
                </a:ext>
              </a:extLst>
            </p:cNvPr>
            <p:cNvSpPr txBox="1"/>
            <p:nvPr/>
          </p:nvSpPr>
          <p:spPr>
            <a:xfrm>
              <a:off x="2856832" y="1532983"/>
              <a:ext cx="774700" cy="45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Adicionar informação de preço</a:t>
              </a:r>
            </a:p>
          </p:txBody>
        </p:sp>
      </p:grpSp>
      <p:grpSp>
        <p:nvGrpSpPr>
          <p:cNvPr id="291" name="Agrupar 290">
            <a:extLst>
              <a:ext uri="{FF2B5EF4-FFF2-40B4-BE49-F238E27FC236}">
                <a16:creationId xmlns:a16="http://schemas.microsoft.com/office/drawing/2014/main" id="{0823475D-842A-4485-B26F-04049EBCBAF0}"/>
              </a:ext>
            </a:extLst>
          </p:cNvPr>
          <p:cNvGrpSpPr/>
          <p:nvPr/>
        </p:nvGrpSpPr>
        <p:grpSpPr>
          <a:xfrm>
            <a:off x="7029776" y="4336042"/>
            <a:ext cx="994410" cy="821315"/>
            <a:chOff x="4219131" y="2810739"/>
            <a:chExt cx="994410" cy="821315"/>
          </a:xfrm>
        </p:grpSpPr>
        <p:grpSp>
          <p:nvGrpSpPr>
            <p:cNvPr id="292" name="Agrupar 291">
              <a:extLst>
                <a:ext uri="{FF2B5EF4-FFF2-40B4-BE49-F238E27FC236}">
                  <a16:creationId xmlns:a16="http://schemas.microsoft.com/office/drawing/2014/main" id="{2C811637-11AF-4845-9B57-164C076D08CA}"/>
                </a:ext>
              </a:extLst>
            </p:cNvPr>
            <p:cNvGrpSpPr/>
            <p:nvPr/>
          </p:nvGrpSpPr>
          <p:grpSpPr>
            <a:xfrm>
              <a:off x="4484528" y="2810739"/>
              <a:ext cx="328403" cy="578716"/>
              <a:chOff x="2909455" y="4405745"/>
              <a:chExt cx="471054" cy="748146"/>
            </a:xfrm>
          </p:grpSpPr>
          <p:cxnSp>
            <p:nvCxnSpPr>
              <p:cNvPr id="294" name="Conector reto 293">
                <a:extLst>
                  <a:ext uri="{FF2B5EF4-FFF2-40B4-BE49-F238E27FC236}">
                    <a16:creationId xmlns:a16="http://schemas.microsoft.com/office/drawing/2014/main" id="{46879140-E016-4F05-BE90-CA0DD041A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Conector reto 294">
                <a:extLst>
                  <a:ext uri="{FF2B5EF4-FFF2-40B4-BE49-F238E27FC236}">
                    <a16:creationId xmlns:a16="http://schemas.microsoft.com/office/drawing/2014/main" id="{AAD04770-BCF9-469B-AE20-02BB253BD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Conector reto 295">
                <a:extLst>
                  <a:ext uri="{FF2B5EF4-FFF2-40B4-BE49-F238E27FC236}">
                    <a16:creationId xmlns:a16="http://schemas.microsoft.com/office/drawing/2014/main" id="{1E94BD24-6ACD-498F-B70D-9C5FFDFEC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Conector reto 296">
                <a:extLst>
                  <a:ext uri="{FF2B5EF4-FFF2-40B4-BE49-F238E27FC236}">
                    <a16:creationId xmlns:a16="http://schemas.microsoft.com/office/drawing/2014/main" id="{335452A3-55FD-4AEB-B28E-DDEA9D076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Conector reto 297">
                <a:extLst>
                  <a:ext uri="{FF2B5EF4-FFF2-40B4-BE49-F238E27FC236}">
                    <a16:creationId xmlns:a16="http://schemas.microsoft.com/office/drawing/2014/main" id="{F370E750-5FF7-43C9-A9A0-A07A9930BF54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9" name="Elipse 298">
                <a:extLst>
                  <a:ext uri="{FF2B5EF4-FFF2-40B4-BE49-F238E27FC236}">
                    <a16:creationId xmlns:a16="http://schemas.microsoft.com/office/drawing/2014/main" id="{61B0680A-77CB-4CE4-BBE8-DAA923155CB5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0" name="Conector reto 299">
                <a:extLst>
                  <a:ext uri="{FF2B5EF4-FFF2-40B4-BE49-F238E27FC236}">
                    <a16:creationId xmlns:a16="http://schemas.microsoft.com/office/drawing/2014/main" id="{BF7A5621-BDBB-46AE-8A12-122DFE34A6E8}"/>
                  </a:ext>
                </a:extLst>
              </p:cNvPr>
              <p:cNvCxnSpPr>
                <a:stCxn id="299" idx="4"/>
                <a:endCxn id="299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to 300">
                <a:extLst>
                  <a:ext uri="{FF2B5EF4-FFF2-40B4-BE49-F238E27FC236}">
                    <a16:creationId xmlns:a16="http://schemas.microsoft.com/office/drawing/2014/main" id="{BB60BEC7-0D3B-4C65-B00A-68E99E132F0B}"/>
                  </a:ext>
                </a:extLst>
              </p:cNvPr>
              <p:cNvCxnSpPr>
                <a:endCxn id="299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3" name="CaixaDeTexto 292">
              <a:extLst>
                <a:ext uri="{FF2B5EF4-FFF2-40B4-BE49-F238E27FC236}">
                  <a16:creationId xmlns:a16="http://schemas.microsoft.com/office/drawing/2014/main" id="{817091DF-B14F-41A2-9C3A-CE22871FBF84}"/>
                </a:ext>
              </a:extLst>
            </p:cNvPr>
            <p:cNvSpPr txBox="1"/>
            <p:nvPr/>
          </p:nvSpPr>
          <p:spPr>
            <a:xfrm>
              <a:off x="4219131" y="3370444"/>
              <a:ext cx="994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Funcionários</a:t>
              </a:r>
            </a:p>
          </p:txBody>
        </p: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49CACD56-8EAE-4A04-9EEF-D635E1456F5A}"/>
              </a:ext>
            </a:extLst>
          </p:cNvPr>
          <p:cNvGrpSpPr/>
          <p:nvPr/>
        </p:nvGrpSpPr>
        <p:grpSpPr>
          <a:xfrm>
            <a:off x="7971434" y="4387695"/>
            <a:ext cx="1057716" cy="982259"/>
            <a:chOff x="5193629" y="3726872"/>
            <a:chExt cx="1057716" cy="982259"/>
          </a:xfrm>
        </p:grpSpPr>
        <p:grpSp>
          <p:nvGrpSpPr>
            <p:cNvPr id="303" name="Agrupar 302">
              <a:extLst>
                <a:ext uri="{FF2B5EF4-FFF2-40B4-BE49-F238E27FC236}">
                  <a16:creationId xmlns:a16="http://schemas.microsoft.com/office/drawing/2014/main" id="{87DD8028-F3C5-4971-A94E-86FC2B5023E2}"/>
                </a:ext>
              </a:extLst>
            </p:cNvPr>
            <p:cNvGrpSpPr/>
            <p:nvPr/>
          </p:nvGrpSpPr>
          <p:grpSpPr>
            <a:xfrm>
              <a:off x="5523661" y="3726872"/>
              <a:ext cx="328403" cy="578716"/>
              <a:chOff x="2909455" y="4405745"/>
              <a:chExt cx="471054" cy="748146"/>
            </a:xfrm>
          </p:grpSpPr>
          <p:cxnSp>
            <p:nvCxnSpPr>
              <p:cNvPr id="305" name="Conector reto 304">
                <a:extLst>
                  <a:ext uri="{FF2B5EF4-FFF2-40B4-BE49-F238E27FC236}">
                    <a16:creationId xmlns:a16="http://schemas.microsoft.com/office/drawing/2014/main" id="{245A5CF9-D619-487C-9CFC-CF9777DE24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291" y="4918364"/>
                <a:ext cx="124691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Conector reto 305">
                <a:extLst>
                  <a:ext uri="{FF2B5EF4-FFF2-40B4-BE49-F238E27FC236}">
                    <a16:creationId xmlns:a16="http://schemas.microsoft.com/office/drawing/2014/main" id="{73BE5EA9-5844-4FF1-837C-25A9F9AF0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918364"/>
                <a:ext cx="138545" cy="2355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Conector reto 306">
                <a:extLst>
                  <a:ext uri="{FF2B5EF4-FFF2-40B4-BE49-F238E27FC236}">
                    <a16:creationId xmlns:a16="http://schemas.microsoft.com/office/drawing/2014/main" id="{9A3416A0-4E79-4A54-8EA7-6E43D7393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982" y="4655127"/>
                <a:ext cx="0" cy="2632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Conector reto 307">
                <a:extLst>
                  <a:ext uri="{FF2B5EF4-FFF2-40B4-BE49-F238E27FC236}">
                    <a16:creationId xmlns:a16="http://schemas.microsoft.com/office/drawing/2014/main" id="{F4D06124-B9B4-4AB8-BFF7-F7C3265E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82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Conector reto 308">
                <a:extLst>
                  <a:ext uri="{FF2B5EF4-FFF2-40B4-BE49-F238E27FC236}">
                    <a16:creationId xmlns:a16="http://schemas.microsoft.com/office/drawing/2014/main" id="{0B4D4C25-B4B5-447B-8EEB-FE2F84A28A80}"/>
                  </a:ext>
                </a:extLst>
              </p:cNvPr>
              <p:cNvCxnSpPr/>
              <p:nvPr/>
            </p:nvCxnSpPr>
            <p:spPr>
              <a:xfrm flipH="1">
                <a:off x="2909455" y="4655127"/>
                <a:ext cx="23552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0" name="Elipse 309">
                <a:extLst>
                  <a:ext uri="{FF2B5EF4-FFF2-40B4-BE49-F238E27FC236}">
                    <a16:creationId xmlns:a16="http://schemas.microsoft.com/office/drawing/2014/main" id="{D251506B-67A3-4506-8CE4-CFFC98FEDE5D}"/>
                  </a:ext>
                </a:extLst>
              </p:cNvPr>
              <p:cNvSpPr/>
              <p:nvPr/>
            </p:nvSpPr>
            <p:spPr>
              <a:xfrm>
                <a:off x="3048001" y="4405745"/>
                <a:ext cx="193954" cy="19396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1" name="Conector reto 310">
                <a:extLst>
                  <a:ext uri="{FF2B5EF4-FFF2-40B4-BE49-F238E27FC236}">
                    <a16:creationId xmlns:a16="http://schemas.microsoft.com/office/drawing/2014/main" id="{E2D9BF58-D1A6-4C5B-AFE3-C440B1510859}"/>
                  </a:ext>
                </a:extLst>
              </p:cNvPr>
              <p:cNvCxnSpPr>
                <a:stCxn id="310" idx="4"/>
                <a:endCxn id="310" idx="4"/>
              </p:cNvCxnSpPr>
              <p:nvPr/>
            </p:nvCxnSpPr>
            <p:spPr>
              <a:xfrm>
                <a:off x="3144978" y="459970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to 311">
                <a:extLst>
                  <a:ext uri="{FF2B5EF4-FFF2-40B4-BE49-F238E27FC236}">
                    <a16:creationId xmlns:a16="http://schemas.microsoft.com/office/drawing/2014/main" id="{EABB3F5F-7460-4668-9586-5E792DCE7F00}"/>
                  </a:ext>
                </a:extLst>
              </p:cNvPr>
              <p:cNvCxnSpPr>
                <a:endCxn id="310" idx="4"/>
              </p:cNvCxnSpPr>
              <p:nvPr/>
            </p:nvCxnSpPr>
            <p:spPr>
              <a:xfrm flipH="1" flipV="1">
                <a:off x="3144978" y="4599706"/>
                <a:ext cx="4" cy="5542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4" name="CaixaDeTexto 303">
              <a:extLst>
                <a:ext uri="{FF2B5EF4-FFF2-40B4-BE49-F238E27FC236}">
                  <a16:creationId xmlns:a16="http://schemas.microsoft.com/office/drawing/2014/main" id="{3349A42C-7524-40F9-ACE2-071307A69E40}"/>
                </a:ext>
              </a:extLst>
            </p:cNvPr>
            <p:cNvSpPr txBox="1"/>
            <p:nvPr/>
          </p:nvSpPr>
          <p:spPr>
            <a:xfrm>
              <a:off x="5193629" y="4278244"/>
              <a:ext cx="10577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Administrador do sistema</a:t>
              </a:r>
            </a:p>
          </p:txBody>
        </p:sp>
      </p:grpSp>
      <p:grpSp>
        <p:nvGrpSpPr>
          <p:cNvPr id="313" name="Agrupar 312">
            <a:extLst>
              <a:ext uri="{FF2B5EF4-FFF2-40B4-BE49-F238E27FC236}">
                <a16:creationId xmlns:a16="http://schemas.microsoft.com/office/drawing/2014/main" id="{A1456E4B-6E96-40A8-A45A-FA2E06468AAC}"/>
              </a:ext>
            </a:extLst>
          </p:cNvPr>
          <p:cNvGrpSpPr/>
          <p:nvPr/>
        </p:nvGrpSpPr>
        <p:grpSpPr>
          <a:xfrm rot="18715564">
            <a:off x="7769307" y="4486258"/>
            <a:ext cx="275274" cy="386010"/>
            <a:chOff x="7933174" y="3536952"/>
            <a:chExt cx="275274" cy="386010"/>
          </a:xfrm>
        </p:grpSpPr>
        <p:cxnSp>
          <p:nvCxnSpPr>
            <p:cNvPr id="314" name="Conector reto 313">
              <a:extLst>
                <a:ext uri="{FF2B5EF4-FFF2-40B4-BE49-F238E27FC236}">
                  <a16:creationId xmlns:a16="http://schemas.microsoft.com/office/drawing/2014/main" id="{C482D94B-2509-4F04-9388-FF7D6E58591E}"/>
                </a:ext>
              </a:extLst>
            </p:cNvPr>
            <p:cNvCxnSpPr/>
            <p:nvPr/>
          </p:nvCxnSpPr>
          <p:spPr>
            <a:xfrm flipH="1" flipV="1">
              <a:off x="8007351" y="3626439"/>
              <a:ext cx="201097" cy="29652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5" name="Triângulo isósceles 314">
              <a:extLst>
                <a:ext uri="{FF2B5EF4-FFF2-40B4-BE49-F238E27FC236}">
                  <a16:creationId xmlns:a16="http://schemas.microsoft.com/office/drawing/2014/main" id="{433E0CD6-0B8B-4727-98F1-BF1B5F922C6B}"/>
                </a:ext>
              </a:extLst>
            </p:cNvPr>
            <p:cNvSpPr/>
            <p:nvPr/>
          </p:nvSpPr>
          <p:spPr>
            <a:xfrm rot="19666595">
              <a:off x="7933174" y="3536952"/>
              <a:ext cx="93227" cy="93559"/>
            </a:xfrm>
            <a:prstGeom prst="triangl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16" name="Conector reto 315">
            <a:extLst>
              <a:ext uri="{FF2B5EF4-FFF2-40B4-BE49-F238E27FC236}">
                <a16:creationId xmlns:a16="http://schemas.microsoft.com/office/drawing/2014/main" id="{87386B42-CF08-4388-9152-169A6E04893C}"/>
              </a:ext>
            </a:extLst>
          </p:cNvPr>
          <p:cNvCxnSpPr>
            <a:cxnSpLocks/>
          </p:cNvCxnSpPr>
          <p:nvPr/>
        </p:nvCxnSpPr>
        <p:spPr>
          <a:xfrm flipH="1" flipV="1">
            <a:off x="7109558" y="3841372"/>
            <a:ext cx="185615" cy="484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CaixaDeTexto 316">
            <a:extLst>
              <a:ext uri="{FF2B5EF4-FFF2-40B4-BE49-F238E27FC236}">
                <a16:creationId xmlns:a16="http://schemas.microsoft.com/office/drawing/2014/main" id="{99509869-6036-4594-A5F1-88B0192638E0}"/>
              </a:ext>
            </a:extLst>
          </p:cNvPr>
          <p:cNvSpPr txBox="1"/>
          <p:nvPr/>
        </p:nvSpPr>
        <p:spPr>
          <a:xfrm rot="13238999">
            <a:off x="3415131" y="3141043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318" name="CaixaDeTexto 317">
            <a:extLst>
              <a:ext uri="{FF2B5EF4-FFF2-40B4-BE49-F238E27FC236}">
                <a16:creationId xmlns:a16="http://schemas.microsoft.com/office/drawing/2014/main" id="{E7AC9847-A27D-4A6D-BEFF-594B527FA369}"/>
              </a:ext>
            </a:extLst>
          </p:cNvPr>
          <p:cNvSpPr txBox="1"/>
          <p:nvPr/>
        </p:nvSpPr>
        <p:spPr>
          <a:xfrm>
            <a:off x="3669171" y="3073137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319" name="CaixaDeTexto 318">
            <a:extLst>
              <a:ext uri="{FF2B5EF4-FFF2-40B4-BE49-F238E27FC236}">
                <a16:creationId xmlns:a16="http://schemas.microsoft.com/office/drawing/2014/main" id="{8689DF43-399B-469B-B421-E3628AB13ECC}"/>
              </a:ext>
            </a:extLst>
          </p:cNvPr>
          <p:cNvSpPr txBox="1"/>
          <p:nvPr/>
        </p:nvSpPr>
        <p:spPr>
          <a:xfrm rot="15859312">
            <a:off x="2922372" y="3292818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321" name="CaixaDeTexto 320">
            <a:extLst>
              <a:ext uri="{FF2B5EF4-FFF2-40B4-BE49-F238E27FC236}">
                <a16:creationId xmlns:a16="http://schemas.microsoft.com/office/drawing/2014/main" id="{77B26C37-A66D-445E-8751-5BA2B402EBD9}"/>
              </a:ext>
            </a:extLst>
          </p:cNvPr>
          <p:cNvSpPr txBox="1"/>
          <p:nvPr/>
        </p:nvSpPr>
        <p:spPr>
          <a:xfrm rot="5704766">
            <a:off x="2839289" y="2251353"/>
            <a:ext cx="11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&lt;----------</a:t>
            </a:r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AC920023-8D70-4D15-8ED2-66D0C003FE91}"/>
              </a:ext>
            </a:extLst>
          </p:cNvPr>
          <p:cNvSpPr txBox="1"/>
          <p:nvPr/>
        </p:nvSpPr>
        <p:spPr>
          <a:xfrm>
            <a:off x="2587124" y="3401691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323" name="CaixaDeTexto 322">
            <a:extLst>
              <a:ext uri="{FF2B5EF4-FFF2-40B4-BE49-F238E27FC236}">
                <a16:creationId xmlns:a16="http://schemas.microsoft.com/office/drawing/2014/main" id="{1E47D13A-BF6C-4785-97AF-B33160A5A4FC}"/>
              </a:ext>
            </a:extLst>
          </p:cNvPr>
          <p:cNvSpPr txBox="1"/>
          <p:nvPr/>
        </p:nvSpPr>
        <p:spPr>
          <a:xfrm>
            <a:off x="2685871" y="2429378"/>
            <a:ext cx="77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BCDEB415-D152-485C-BFBD-BD567F95BC3F}"/>
              </a:ext>
            </a:extLst>
          </p:cNvPr>
          <p:cNvSpPr txBox="1"/>
          <p:nvPr/>
        </p:nvSpPr>
        <p:spPr>
          <a:xfrm rot="4014708">
            <a:off x="2328896" y="2486732"/>
            <a:ext cx="7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</a:t>
            </a:r>
          </a:p>
        </p:txBody>
      </p:sp>
      <p:sp>
        <p:nvSpPr>
          <p:cNvPr id="325" name="CaixaDeTexto 324">
            <a:extLst>
              <a:ext uri="{FF2B5EF4-FFF2-40B4-BE49-F238E27FC236}">
                <a16:creationId xmlns:a16="http://schemas.microsoft.com/office/drawing/2014/main" id="{8CC10615-FF74-459A-BDEE-BD247DA92585}"/>
              </a:ext>
            </a:extLst>
          </p:cNvPr>
          <p:cNvSpPr txBox="1"/>
          <p:nvPr/>
        </p:nvSpPr>
        <p:spPr>
          <a:xfrm>
            <a:off x="1972974" y="2617050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grpSp>
        <p:nvGrpSpPr>
          <p:cNvPr id="326" name="Agrupar 325">
            <a:extLst>
              <a:ext uri="{FF2B5EF4-FFF2-40B4-BE49-F238E27FC236}">
                <a16:creationId xmlns:a16="http://schemas.microsoft.com/office/drawing/2014/main" id="{764046B3-D9D3-4A3B-9894-0A6292B7C365}"/>
              </a:ext>
            </a:extLst>
          </p:cNvPr>
          <p:cNvGrpSpPr/>
          <p:nvPr/>
        </p:nvGrpSpPr>
        <p:grpSpPr>
          <a:xfrm>
            <a:off x="3011775" y="1515056"/>
            <a:ext cx="1057715" cy="397313"/>
            <a:chOff x="2768600" y="1504067"/>
            <a:chExt cx="927100" cy="353658"/>
          </a:xfrm>
        </p:grpSpPr>
        <p:sp>
          <p:nvSpPr>
            <p:cNvPr id="327" name="Elipse 326">
              <a:extLst>
                <a:ext uri="{FF2B5EF4-FFF2-40B4-BE49-F238E27FC236}">
                  <a16:creationId xmlns:a16="http://schemas.microsoft.com/office/drawing/2014/main" id="{B33EF631-0985-429E-A7E7-68D7D2E20A59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8" name="CaixaDeTexto 327">
              <a:extLst>
                <a:ext uri="{FF2B5EF4-FFF2-40B4-BE49-F238E27FC236}">
                  <a16:creationId xmlns:a16="http://schemas.microsoft.com/office/drawing/2014/main" id="{ACD65927-E046-474D-8980-175932675CE2}"/>
                </a:ext>
              </a:extLst>
            </p:cNvPr>
            <p:cNvSpPr txBox="1"/>
            <p:nvPr/>
          </p:nvSpPr>
          <p:spPr>
            <a:xfrm>
              <a:off x="2800588" y="1518346"/>
              <a:ext cx="857653" cy="328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Adicionar fotos da acomodação</a:t>
              </a:r>
            </a:p>
          </p:txBody>
        </p:sp>
      </p:grpSp>
      <p:grpSp>
        <p:nvGrpSpPr>
          <p:cNvPr id="329" name="Agrupar 328">
            <a:extLst>
              <a:ext uri="{FF2B5EF4-FFF2-40B4-BE49-F238E27FC236}">
                <a16:creationId xmlns:a16="http://schemas.microsoft.com/office/drawing/2014/main" id="{80E3A78F-94EE-4C1A-AB51-9404197D2419}"/>
              </a:ext>
            </a:extLst>
          </p:cNvPr>
          <p:cNvGrpSpPr/>
          <p:nvPr/>
        </p:nvGrpSpPr>
        <p:grpSpPr>
          <a:xfrm>
            <a:off x="2122524" y="1912369"/>
            <a:ext cx="1057715" cy="397313"/>
            <a:chOff x="2768600" y="1504067"/>
            <a:chExt cx="927100" cy="353658"/>
          </a:xfrm>
        </p:grpSpPr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3863811E-DA89-4F25-AC3A-CA9D48F9FE19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0FC7D655-705E-4F49-8B59-4380C130AB54}"/>
                </a:ext>
              </a:extLst>
            </p:cNvPr>
            <p:cNvSpPr txBox="1"/>
            <p:nvPr/>
          </p:nvSpPr>
          <p:spPr>
            <a:xfrm>
              <a:off x="2800588" y="1518346"/>
              <a:ext cx="857653" cy="32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Adicionar disponibilidade</a:t>
              </a:r>
            </a:p>
          </p:txBody>
        </p:sp>
      </p:grpSp>
      <p:grpSp>
        <p:nvGrpSpPr>
          <p:cNvPr id="332" name="Agrupar 331">
            <a:extLst>
              <a:ext uri="{FF2B5EF4-FFF2-40B4-BE49-F238E27FC236}">
                <a16:creationId xmlns:a16="http://schemas.microsoft.com/office/drawing/2014/main" id="{792FB177-C698-49A6-AEED-72B9BE9048B7}"/>
              </a:ext>
            </a:extLst>
          </p:cNvPr>
          <p:cNvGrpSpPr/>
          <p:nvPr/>
        </p:nvGrpSpPr>
        <p:grpSpPr>
          <a:xfrm>
            <a:off x="2783103" y="3812824"/>
            <a:ext cx="1227424" cy="662925"/>
            <a:chOff x="2768600" y="1504067"/>
            <a:chExt cx="927100" cy="455295"/>
          </a:xfrm>
        </p:grpSpPr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98ED20F1-680E-4022-AB1F-5FADE37A2D3E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CaixaDeTexto 333">
              <a:extLst>
                <a:ext uri="{FF2B5EF4-FFF2-40B4-BE49-F238E27FC236}">
                  <a16:creationId xmlns:a16="http://schemas.microsoft.com/office/drawing/2014/main" id="{8C350126-6719-4700-8919-418F1BE1D42C}"/>
                </a:ext>
              </a:extLst>
            </p:cNvPr>
            <p:cNvSpPr txBox="1"/>
            <p:nvPr/>
          </p:nvSpPr>
          <p:spPr>
            <a:xfrm>
              <a:off x="2800588" y="1507329"/>
              <a:ext cx="857653" cy="452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Adicionar informações da acomodação</a:t>
              </a:r>
            </a:p>
          </p:txBody>
        </p:sp>
      </p:grpSp>
      <p:grpSp>
        <p:nvGrpSpPr>
          <p:cNvPr id="335" name="Agrupar 334">
            <a:extLst>
              <a:ext uri="{FF2B5EF4-FFF2-40B4-BE49-F238E27FC236}">
                <a16:creationId xmlns:a16="http://schemas.microsoft.com/office/drawing/2014/main" id="{52E873D9-2945-4F28-AA67-BCE857415F8A}"/>
              </a:ext>
            </a:extLst>
          </p:cNvPr>
          <p:cNvGrpSpPr/>
          <p:nvPr/>
        </p:nvGrpSpPr>
        <p:grpSpPr>
          <a:xfrm>
            <a:off x="4669023" y="2515198"/>
            <a:ext cx="1057715" cy="397313"/>
            <a:chOff x="2768600" y="1504067"/>
            <a:chExt cx="927100" cy="353658"/>
          </a:xfrm>
        </p:grpSpPr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8F9039F8-6B20-49C5-AA97-FE7EA444FC2C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7" name="CaixaDeTexto 336">
              <a:extLst>
                <a:ext uri="{FF2B5EF4-FFF2-40B4-BE49-F238E27FC236}">
                  <a16:creationId xmlns:a16="http://schemas.microsoft.com/office/drawing/2014/main" id="{15C9F7C4-556A-4F17-9191-909B0687689D}"/>
                </a:ext>
              </a:extLst>
            </p:cNvPr>
            <p:cNvSpPr txBox="1"/>
            <p:nvPr/>
          </p:nvSpPr>
          <p:spPr>
            <a:xfrm>
              <a:off x="2856832" y="1518346"/>
              <a:ext cx="774700" cy="32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Registrar anfitrião</a:t>
              </a:r>
            </a:p>
          </p:txBody>
        </p:sp>
      </p:grp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EFDEAC3-82FC-4C1F-B21A-4FB842440FCB}"/>
              </a:ext>
            </a:extLst>
          </p:cNvPr>
          <p:cNvCxnSpPr>
            <a:stCxn id="336" idx="6"/>
          </p:cNvCxnSpPr>
          <p:nvPr/>
        </p:nvCxnSpPr>
        <p:spPr>
          <a:xfrm>
            <a:off x="5726738" y="2713855"/>
            <a:ext cx="242340" cy="5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F6CB9706-A89B-4456-B3AD-04806225E64E}"/>
              </a:ext>
            </a:extLst>
          </p:cNvPr>
          <p:cNvSpPr txBox="1"/>
          <p:nvPr/>
        </p:nvSpPr>
        <p:spPr>
          <a:xfrm>
            <a:off x="4085505" y="2861691"/>
            <a:ext cx="803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339" name="CaixaDeTexto 338">
            <a:extLst>
              <a:ext uri="{FF2B5EF4-FFF2-40B4-BE49-F238E27FC236}">
                <a16:creationId xmlns:a16="http://schemas.microsoft.com/office/drawing/2014/main" id="{328399D4-5B8D-4C67-A9D1-289F382D0C9B}"/>
              </a:ext>
            </a:extLst>
          </p:cNvPr>
          <p:cNvSpPr txBox="1"/>
          <p:nvPr/>
        </p:nvSpPr>
        <p:spPr>
          <a:xfrm rot="10467943">
            <a:off x="3570583" y="2723881"/>
            <a:ext cx="11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&lt;----------</a:t>
            </a:r>
          </a:p>
        </p:txBody>
      </p: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23842993-0D9E-4AE2-B78B-D0247CF07359}"/>
              </a:ext>
            </a:extLst>
          </p:cNvPr>
          <p:cNvGrpSpPr/>
          <p:nvPr/>
        </p:nvGrpSpPr>
        <p:grpSpPr>
          <a:xfrm>
            <a:off x="5329763" y="1477877"/>
            <a:ext cx="1057715" cy="397313"/>
            <a:chOff x="2768600" y="1504067"/>
            <a:chExt cx="927100" cy="353658"/>
          </a:xfrm>
        </p:grpSpPr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2E26C598-8C77-4C1E-A7F6-0D7D2953E175}"/>
                </a:ext>
              </a:extLst>
            </p:cNvPr>
            <p:cNvSpPr/>
            <p:nvPr/>
          </p:nvSpPr>
          <p:spPr>
            <a:xfrm>
              <a:off x="2768600" y="1504067"/>
              <a:ext cx="927100" cy="35365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CaixaDeTexto 341">
              <a:extLst>
                <a:ext uri="{FF2B5EF4-FFF2-40B4-BE49-F238E27FC236}">
                  <a16:creationId xmlns:a16="http://schemas.microsoft.com/office/drawing/2014/main" id="{46ACAD2B-919C-4F01-9B96-F4360D0AF3A6}"/>
                </a:ext>
              </a:extLst>
            </p:cNvPr>
            <p:cNvSpPr txBox="1"/>
            <p:nvPr/>
          </p:nvSpPr>
          <p:spPr>
            <a:xfrm>
              <a:off x="2800588" y="1518346"/>
              <a:ext cx="857653" cy="32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Exibir anúncios</a:t>
              </a:r>
            </a:p>
            <a:p>
              <a:pPr algn="ctr"/>
              <a:r>
                <a:rPr lang="pt-BR" sz="900" dirty="0"/>
                <a:t>De anfitriões</a:t>
              </a:r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5DDC4BB-2FE0-4A34-8E6A-3327E918B20B}"/>
              </a:ext>
            </a:extLst>
          </p:cNvPr>
          <p:cNvCxnSpPr>
            <a:cxnSpLocks/>
          </p:cNvCxnSpPr>
          <p:nvPr/>
        </p:nvCxnSpPr>
        <p:spPr>
          <a:xfrm flipH="1" flipV="1">
            <a:off x="5946130" y="1893956"/>
            <a:ext cx="200461" cy="47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2F9469-6041-4711-AA9F-ABBB696089EC}"/>
              </a:ext>
            </a:extLst>
          </p:cNvPr>
          <p:cNvSpPr txBox="1"/>
          <p:nvPr/>
        </p:nvSpPr>
        <p:spPr>
          <a:xfrm>
            <a:off x="495300" y="843677"/>
            <a:ext cx="56007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Atores:</a:t>
            </a:r>
          </a:p>
          <a:p>
            <a:r>
              <a:rPr lang="pt-BR" dirty="0"/>
              <a:t>1- quem usa o sistema:</a:t>
            </a:r>
          </a:p>
          <a:p>
            <a:r>
              <a:rPr lang="pt-BR" dirty="0"/>
              <a:t>Hóspedes</a:t>
            </a:r>
          </a:p>
          <a:p>
            <a:r>
              <a:rPr lang="pt-BR" dirty="0"/>
              <a:t>Anfitrião</a:t>
            </a:r>
          </a:p>
          <a:p>
            <a:endParaRPr lang="pt-BR" dirty="0"/>
          </a:p>
          <a:p>
            <a:r>
              <a:rPr lang="pt-BR" dirty="0"/>
              <a:t>2 - Quem deve receber informações sobre ocorrências no sistema:</a:t>
            </a:r>
          </a:p>
          <a:p>
            <a:r>
              <a:rPr lang="pt-BR" dirty="0"/>
              <a:t>Funcionários: Administrador do sistema e atendimento ao cliente</a:t>
            </a:r>
          </a:p>
          <a:p>
            <a:endParaRPr lang="pt-BR" dirty="0"/>
          </a:p>
          <a:p>
            <a:r>
              <a:rPr lang="pt-BR" dirty="0"/>
              <a:t>3 – quais sistemas se comunicam com o sistema desenvolvido?</a:t>
            </a:r>
          </a:p>
          <a:p>
            <a:r>
              <a:rPr lang="pt-BR" dirty="0"/>
              <a:t>Servidor IaaS, bancos, APIs mídias sociais</a:t>
            </a:r>
          </a:p>
          <a:p>
            <a:endParaRPr lang="pt-BR" dirty="0"/>
          </a:p>
          <a:p>
            <a:r>
              <a:rPr lang="pt-BR" dirty="0"/>
              <a:t>4 -  quem pode se interessar por algum requisito funcional do sistema?</a:t>
            </a:r>
          </a:p>
          <a:p>
            <a:r>
              <a:rPr lang="pt-BR" dirty="0"/>
              <a:t>- Sistema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49600B-C645-4FF5-A6EB-5F55CC846D52}"/>
              </a:ext>
            </a:extLst>
          </p:cNvPr>
          <p:cNvSpPr txBox="1"/>
          <p:nvPr/>
        </p:nvSpPr>
        <p:spPr>
          <a:xfrm>
            <a:off x="6096000" y="843677"/>
            <a:ext cx="56007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Casos de uso:</a:t>
            </a:r>
          </a:p>
          <a:p>
            <a:r>
              <a:rPr lang="pt-BR" dirty="0"/>
              <a:t>1 - Registrar usuários</a:t>
            </a:r>
          </a:p>
          <a:p>
            <a:r>
              <a:rPr lang="pt-BR" dirty="0"/>
              <a:t>2 - Suportar o usuário  Nota: alterar dados, privilegio no sistema</a:t>
            </a:r>
          </a:p>
          <a:p>
            <a:r>
              <a:rPr lang="pt-BR" dirty="0"/>
              <a:t>3 – Cancelar reserva</a:t>
            </a:r>
          </a:p>
          <a:p>
            <a:r>
              <a:rPr lang="pt-BR" dirty="0"/>
              <a:t>4 – excluir usuário</a:t>
            </a:r>
          </a:p>
          <a:p>
            <a:r>
              <a:rPr lang="pt-BR" dirty="0"/>
              <a:t>5 – ver informações do perfil</a:t>
            </a:r>
          </a:p>
          <a:p>
            <a:r>
              <a:rPr lang="pt-BR" dirty="0"/>
              <a:t>6 – gerenciar configurações do perfil</a:t>
            </a:r>
          </a:p>
          <a:p>
            <a:r>
              <a:rPr lang="pt-BR" dirty="0"/>
              <a:t>7 – gerenciar propriedade</a:t>
            </a:r>
          </a:p>
          <a:p>
            <a:r>
              <a:rPr lang="pt-BR" dirty="0"/>
              <a:t>8 – gerenciar informações da propriedade</a:t>
            </a:r>
          </a:p>
          <a:p>
            <a:r>
              <a:rPr lang="pt-BR" dirty="0"/>
              <a:t>9 – procurar reservas</a:t>
            </a:r>
          </a:p>
          <a:p>
            <a:r>
              <a:rPr lang="pt-BR" dirty="0"/>
              <a:t>10 – registrar reservas</a:t>
            </a:r>
          </a:p>
          <a:p>
            <a:r>
              <a:rPr lang="pt-BR" dirty="0"/>
              <a:t>11 – registrar pagamentos</a:t>
            </a:r>
          </a:p>
          <a:p>
            <a:r>
              <a:rPr lang="pt-BR" dirty="0"/>
              <a:t>12 – receber pagamentos</a:t>
            </a:r>
          </a:p>
          <a:p>
            <a:r>
              <a:rPr lang="pt-BR" dirty="0"/>
              <a:t>13 – atender clientes</a:t>
            </a:r>
          </a:p>
          <a:p>
            <a:r>
              <a:rPr lang="pt-BR" dirty="0"/>
              <a:t>14 – solicitar </a:t>
            </a:r>
            <a:r>
              <a:rPr lang="pt-BR" dirty="0" err="1"/>
              <a:t>info</a:t>
            </a:r>
            <a:r>
              <a:rPr lang="pt-BR" dirty="0"/>
              <a:t> do usuário</a:t>
            </a:r>
          </a:p>
          <a:p>
            <a:r>
              <a:rPr lang="pt-BR" dirty="0"/>
              <a:t>15 – emitir recibo de pagamento</a:t>
            </a:r>
          </a:p>
          <a:p>
            <a:r>
              <a:rPr lang="pt-BR" dirty="0"/>
              <a:t>16 – intermediar conversa</a:t>
            </a:r>
          </a:p>
          <a:p>
            <a:r>
              <a:rPr lang="pt-BR" dirty="0"/>
              <a:t>17 – gerenciar dados dos usuários</a:t>
            </a:r>
          </a:p>
        </p:txBody>
      </p:sp>
    </p:spTree>
    <p:extLst>
      <p:ext uri="{BB962C8B-B14F-4D97-AF65-F5344CB8AC3E}">
        <p14:creationId xmlns:p14="http://schemas.microsoft.com/office/powerpoint/2010/main" val="2233685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471</Words>
  <Application>Microsoft Office PowerPoint</Application>
  <PresentationFormat>Widescreen</PresentationFormat>
  <Paragraphs>167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SOUSA MESQUITA</dc:creator>
  <cp:lastModifiedBy>VITOR SOUSA MESQUITA</cp:lastModifiedBy>
  <cp:revision>4</cp:revision>
  <dcterms:created xsi:type="dcterms:W3CDTF">2021-10-05T02:54:00Z</dcterms:created>
  <dcterms:modified xsi:type="dcterms:W3CDTF">2021-10-06T21:52:14Z</dcterms:modified>
</cp:coreProperties>
</file>