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6"/>
  </p:notesMasterIdLst>
  <p:handoutMasterIdLst>
    <p:handoutMasterId r:id="rId7"/>
  </p:handoutMasterIdLst>
  <p:sldIdLst>
    <p:sldId id="349" r:id="rId4"/>
    <p:sldId id="351" r:id="rId5"/>
  </p:sldIdLst>
  <p:sldSz cx="9906000" cy="6858000" type="A4"/>
  <p:notesSz cx="6797675" cy="9874250"/>
  <p:custDataLst>
    <p:tags r:id="rId8"/>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BFAF"/>
    <a:srgbClr val="000000"/>
    <a:srgbClr val="ACB7B2"/>
    <a:srgbClr val="AF1C63"/>
    <a:srgbClr val="6A9529"/>
    <a:srgbClr val="00A0D6"/>
    <a:srgbClr val="0085B3"/>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625" autoAdjust="0"/>
  </p:normalViewPr>
  <p:slideViewPr>
    <p:cSldViewPr snapToGrid="0">
      <p:cViewPr varScale="1">
        <p:scale>
          <a:sx n="84" d="100"/>
          <a:sy n="84" d="100"/>
        </p:scale>
        <p:origin x="1114" y="82"/>
      </p:cViewPr>
      <p:guideLst>
        <p:guide orient="horz"/>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3006"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1976E61D-579A-4C19-8615-0F6B82D08159}" type="slidenum">
              <a:rPr lang="de-DE"/>
              <a:pPr>
                <a:defRPr/>
              </a:pPr>
              <a:t>‹N°›</a:t>
            </a:fld>
            <a:endParaRPr lang="de-DE" dirty="0"/>
          </a:p>
        </p:txBody>
      </p:sp>
    </p:spTree>
    <p:extLst>
      <p:ext uri="{BB962C8B-B14F-4D97-AF65-F5344CB8AC3E}">
        <p14:creationId xmlns:p14="http://schemas.microsoft.com/office/powerpoint/2010/main" val="289954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92191379-B986-4E3F-B8DB-5D77DCDC3742}" type="datetimeFigureOut">
              <a:rPr lang="en-US"/>
              <a:pPr>
                <a:defRPr/>
              </a:pPr>
              <a:t>11/17/2016</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666F1A8D-EF7A-4F0E-A9C7-58097F0B1A60}" type="slidenum">
              <a:rPr lang="en-US"/>
              <a:pPr>
                <a:defRPr/>
              </a:pPr>
              <a:t>‹N°›</a:t>
            </a:fld>
            <a:endParaRPr lang="en-US"/>
          </a:p>
        </p:txBody>
      </p:sp>
    </p:spTree>
    <p:extLst>
      <p:ext uri="{BB962C8B-B14F-4D97-AF65-F5344CB8AC3E}">
        <p14:creationId xmlns:p14="http://schemas.microsoft.com/office/powerpoint/2010/main" val="3561014774"/>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oleObject" Target="../embeddings/oleObject16.bin"/><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2.jpeg"/><Relationship Id="rId2" Type="http://schemas.openxmlformats.org/officeDocument/2006/relationships/tags" Target="../tags/tag58.xml"/><Relationship Id="rId1" Type="http://schemas.openxmlformats.org/officeDocument/2006/relationships/vmlDrawing" Target="../drawings/vmlDrawing10.vml"/><Relationship Id="rId6" Type="http://schemas.openxmlformats.org/officeDocument/2006/relationships/tags" Target="../tags/tag62.xml"/><Relationship Id="rId11" Type="http://schemas.openxmlformats.org/officeDocument/2006/relationships/image" Target="../media/image1.emf"/><Relationship Id="rId5" Type="http://schemas.openxmlformats.org/officeDocument/2006/relationships/tags" Target="../tags/tag61.xml"/><Relationship Id="rId10" Type="http://schemas.openxmlformats.org/officeDocument/2006/relationships/oleObject" Target="../embeddings/oleObject15.bin"/><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76.xml"/><Relationship Id="rId21" Type="http://schemas.openxmlformats.org/officeDocument/2006/relationships/image" Target="../media/image10.png"/><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5.emf"/><Relationship Id="rId25" Type="http://schemas.openxmlformats.org/officeDocument/2006/relationships/image" Target="../media/image12.png"/><Relationship Id="rId33" Type="http://schemas.openxmlformats.org/officeDocument/2006/relationships/image" Target="../media/image14.png"/><Relationship Id="rId2" Type="http://schemas.openxmlformats.org/officeDocument/2006/relationships/tags" Target="../tags/tag7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0.bin"/><Relationship Id="rId1" Type="http://schemas.openxmlformats.org/officeDocument/2006/relationships/vmlDrawing" Target="../drawings/vmlDrawing13.v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78.xml"/><Relationship Id="rId15" Type="http://schemas.openxmlformats.org/officeDocument/2006/relationships/oleObject" Target="../embeddings/oleObject19.bin"/><Relationship Id="rId23" Type="http://schemas.openxmlformats.org/officeDocument/2006/relationships/image" Target="../media/image11.png"/><Relationship Id="rId28" Type="http://schemas.openxmlformats.org/officeDocument/2006/relationships/image" Target="../media/image4.jpeg"/><Relationship Id="rId10" Type="http://schemas.openxmlformats.org/officeDocument/2006/relationships/tags" Target="../tags/tag83.xml"/><Relationship Id="rId19" Type="http://schemas.openxmlformats.org/officeDocument/2006/relationships/image" Target="../media/image9.png"/><Relationship Id="rId31" Type="http://schemas.openxmlformats.org/officeDocument/2006/relationships/hyperlink" Target="http://www.capgemini.com/about/how-we-work/rightshorer" TargetMode="Externa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3.gif"/><Relationship Id="rId30" Type="http://schemas.openxmlformats.org/officeDocument/2006/relationships/hyperlink" Target="http://www.capgemini.com/about/how-we-work/the-collaborative-business-experiencet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88.xml"/><Relationship Id="rId21" Type="http://schemas.openxmlformats.org/officeDocument/2006/relationships/image" Target="../media/image10.png"/><Relationship Id="rId34" Type="http://schemas.openxmlformats.org/officeDocument/2006/relationships/image" Target="../media/image15.png"/><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image" Target="../media/image5.emf"/><Relationship Id="rId25" Type="http://schemas.openxmlformats.org/officeDocument/2006/relationships/image" Target="../media/image12.png"/><Relationship Id="rId33" Type="http://schemas.openxmlformats.org/officeDocument/2006/relationships/image" Target="../media/image14.png"/><Relationship Id="rId2" Type="http://schemas.openxmlformats.org/officeDocument/2006/relationships/tags" Target="../tags/tag87.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2.bin"/><Relationship Id="rId1" Type="http://schemas.openxmlformats.org/officeDocument/2006/relationships/vmlDrawing" Target="../drawings/vmlDrawing14.v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90.xml"/><Relationship Id="rId15" Type="http://schemas.openxmlformats.org/officeDocument/2006/relationships/oleObject" Target="../embeddings/oleObject21.bin"/><Relationship Id="rId23" Type="http://schemas.openxmlformats.org/officeDocument/2006/relationships/image" Target="../media/image11.png"/><Relationship Id="rId28" Type="http://schemas.openxmlformats.org/officeDocument/2006/relationships/image" Target="../media/image4.jpeg"/><Relationship Id="rId10" Type="http://schemas.openxmlformats.org/officeDocument/2006/relationships/tags" Target="../tags/tag95.xml"/><Relationship Id="rId19" Type="http://schemas.openxmlformats.org/officeDocument/2006/relationships/image" Target="../media/image9.png"/><Relationship Id="rId31" Type="http://schemas.openxmlformats.org/officeDocument/2006/relationships/hyperlink" Target="http://www.capgemini.com/about/how-we-work/rightshorer" TargetMode="Externa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3.gif"/><Relationship Id="rId30" Type="http://schemas.openxmlformats.org/officeDocument/2006/relationships/hyperlink" Target="http://www.capgemini.com/about/how-we-work/the-collaborative-business-experiencetm"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slideMaster" Target="../slideMasters/slideMaster2.xml"/><Relationship Id="rId18" Type="http://schemas.openxmlformats.org/officeDocument/2006/relationships/image" Target="../media/image9.png"/><Relationship Id="rId26" Type="http://schemas.openxmlformats.org/officeDocument/2006/relationships/image" Target="../media/image13.gif"/><Relationship Id="rId3" Type="http://schemas.openxmlformats.org/officeDocument/2006/relationships/tags" Target="../tags/tag100.xml"/><Relationship Id="rId21" Type="http://schemas.openxmlformats.org/officeDocument/2006/relationships/hyperlink" Target="http://www.twitter.com/capgemini" TargetMode="Externa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99.xml"/><Relationship Id="rId16" Type="http://schemas.openxmlformats.org/officeDocument/2006/relationships/image" Target="../media/image5.emf"/><Relationship Id="rId20" Type="http://schemas.openxmlformats.org/officeDocument/2006/relationships/image" Target="../media/image10.png"/><Relationship Id="rId1" Type="http://schemas.openxmlformats.org/officeDocument/2006/relationships/vmlDrawing" Target="../drawings/vmlDrawing15.v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image" Target="../media/image12.png"/><Relationship Id="rId5" Type="http://schemas.openxmlformats.org/officeDocument/2006/relationships/tags" Target="../tags/tag102.xml"/><Relationship Id="rId15" Type="http://schemas.openxmlformats.org/officeDocument/2006/relationships/image" Target="../media/image1.emf"/><Relationship Id="rId23" Type="http://schemas.openxmlformats.org/officeDocument/2006/relationships/hyperlink" Target="http://www.youtube.com/capgemini" TargetMode="External"/><Relationship Id="rId28" Type="http://schemas.openxmlformats.org/officeDocument/2006/relationships/oleObject" Target="../embeddings/oleObject24.bin"/><Relationship Id="rId10" Type="http://schemas.openxmlformats.org/officeDocument/2006/relationships/tags" Target="../tags/tag107.xml"/><Relationship Id="rId19" Type="http://schemas.openxmlformats.org/officeDocument/2006/relationships/hyperlink" Target="http://www.linkedin.com/company/capgemini" TargetMode="Externa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oleObject" Target="../embeddings/oleObject23.bin"/><Relationship Id="rId22" Type="http://schemas.openxmlformats.org/officeDocument/2006/relationships/image" Target="../media/image11.png"/><Relationship Id="rId27"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12.xml"/><Relationship Id="rId7" Type="http://schemas.openxmlformats.org/officeDocument/2006/relationships/image" Target="../media/image1.emf"/><Relationship Id="rId2" Type="http://schemas.openxmlformats.org/officeDocument/2006/relationships/tags" Target="../tags/tag111.xml"/><Relationship Id="rId1" Type="http://schemas.openxmlformats.org/officeDocument/2006/relationships/vmlDrawing" Target="../drawings/vmlDrawing17.vml"/><Relationship Id="rId6" Type="http://schemas.openxmlformats.org/officeDocument/2006/relationships/oleObject" Target="../embeddings/oleObject26.bin"/><Relationship Id="rId5" Type="http://schemas.openxmlformats.org/officeDocument/2006/relationships/slideMaster" Target="../slideMasters/slideMaster3.xml"/><Relationship Id="rId4" Type="http://schemas.openxmlformats.org/officeDocument/2006/relationships/tags" Target="../tags/tag113.xml"/><Relationship Id="rId9" Type="http://schemas.openxmlformats.org/officeDocument/2006/relationships/oleObject" Target="../embeddings/oleObject27.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5.xml"/><Relationship Id="rId7" Type="http://schemas.openxmlformats.org/officeDocument/2006/relationships/image" Target="../media/image1.emf"/><Relationship Id="rId2" Type="http://schemas.openxmlformats.org/officeDocument/2006/relationships/tags" Target="../tags/tag114.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slideMaster" Target="../slideMasters/slideMaster3.xml"/><Relationship Id="rId4" Type="http://schemas.openxmlformats.org/officeDocument/2006/relationships/tags" Target="../tags/tag116.xml"/><Relationship Id="rId9" Type="http://schemas.openxmlformats.org/officeDocument/2006/relationships/oleObject" Target="../embeddings/oleObject29.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18.xml"/><Relationship Id="rId7" Type="http://schemas.openxmlformats.org/officeDocument/2006/relationships/image" Target="../media/image1.emf"/><Relationship Id="rId2" Type="http://schemas.openxmlformats.org/officeDocument/2006/relationships/tags" Target="../tags/tag117.xml"/><Relationship Id="rId1" Type="http://schemas.openxmlformats.org/officeDocument/2006/relationships/vmlDrawing" Target="../drawings/vmlDrawing19.vml"/><Relationship Id="rId6" Type="http://schemas.openxmlformats.org/officeDocument/2006/relationships/oleObject" Target="../embeddings/oleObject30.bin"/><Relationship Id="rId5" Type="http://schemas.openxmlformats.org/officeDocument/2006/relationships/slideMaster" Target="../slideMasters/slideMaster3.xml"/><Relationship Id="rId4" Type="http://schemas.openxmlformats.org/officeDocument/2006/relationships/tags" Target="../tags/tag119.xml"/><Relationship Id="rId9" Type="http://schemas.openxmlformats.org/officeDocument/2006/relationships/oleObject" Target="../embeddings/oleObject31.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5.xml"/><Relationship Id="rId7" Type="http://schemas.openxmlformats.org/officeDocument/2006/relationships/image" Target="../media/image6.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7.xml"/><Relationship Id="rId10" Type="http://schemas.openxmlformats.org/officeDocument/2006/relationships/image" Target="../media/image1.emf"/><Relationship Id="rId4" Type="http://schemas.openxmlformats.org/officeDocument/2006/relationships/tags" Target="../tags/tag16.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9.xml"/><Relationship Id="rId7" Type="http://schemas.openxmlformats.org/officeDocument/2006/relationships/image" Target="../media/image7.jpeg"/><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21.xml"/><Relationship Id="rId10" Type="http://schemas.openxmlformats.org/officeDocument/2006/relationships/image" Target="../media/image1.emf"/><Relationship Id="rId4" Type="http://schemas.openxmlformats.org/officeDocument/2006/relationships/tags" Target="../tags/tag20.xml"/><Relationship Id="rId9"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2.jpe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tags" Target="../tags/tag26.xml"/><Relationship Id="rId11" Type="http://schemas.openxmlformats.org/officeDocument/2006/relationships/oleObject" Target="../embeddings/oleObject5.bin"/><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slideMaster" Target="../slideMasters/slideMaster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8.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jpe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7.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oleObject" Target="../embeddings/oleObject10.bin"/><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2.jpe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tags" Target="../tags/tag41.xml"/><Relationship Id="rId11" Type="http://schemas.openxmlformats.org/officeDocument/2006/relationships/image" Target="../media/image1.emf"/><Relationship Id="rId5" Type="http://schemas.openxmlformats.org/officeDocument/2006/relationships/tags" Target="../tags/tag40.xml"/><Relationship Id="rId10" Type="http://schemas.openxmlformats.org/officeDocument/2006/relationships/oleObject" Target="../embeddings/oleObject9.bin"/><Relationship Id="rId4" Type="http://schemas.openxmlformats.org/officeDocument/2006/relationships/tags" Target="../tags/tag3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oleObject" Target="../embeddings/oleObject12.bin"/><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2.jpeg"/><Relationship Id="rId2" Type="http://schemas.openxmlformats.org/officeDocument/2006/relationships/tags" Target="../tags/tag44.xml"/><Relationship Id="rId1" Type="http://schemas.openxmlformats.org/officeDocument/2006/relationships/vmlDrawing" Target="../drawings/vmlDrawing8.vml"/><Relationship Id="rId6" Type="http://schemas.openxmlformats.org/officeDocument/2006/relationships/tags" Target="../tags/tag48.xml"/><Relationship Id="rId11" Type="http://schemas.openxmlformats.org/officeDocument/2006/relationships/image" Target="../media/image1.emf"/><Relationship Id="rId5" Type="http://schemas.openxmlformats.org/officeDocument/2006/relationships/tags" Target="../tags/tag47.xml"/><Relationship Id="rId10" Type="http://schemas.openxmlformats.org/officeDocument/2006/relationships/oleObject" Target="../embeddings/oleObject11.bin"/><Relationship Id="rId4" Type="http://schemas.openxmlformats.org/officeDocument/2006/relationships/tags" Target="../tags/tag46.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oleObject" Target="../embeddings/oleObject14.bin"/><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2.jpeg"/><Relationship Id="rId2" Type="http://schemas.openxmlformats.org/officeDocument/2006/relationships/tags" Target="../tags/tag51.xml"/><Relationship Id="rId1" Type="http://schemas.openxmlformats.org/officeDocument/2006/relationships/vmlDrawing" Target="../drawings/vmlDrawing9.vml"/><Relationship Id="rId6" Type="http://schemas.openxmlformats.org/officeDocument/2006/relationships/tags" Target="../tags/tag55.xml"/><Relationship Id="rId11" Type="http://schemas.openxmlformats.org/officeDocument/2006/relationships/image" Target="../media/image1.emf"/><Relationship Id="rId5" Type="http://schemas.openxmlformats.org/officeDocument/2006/relationships/tags" Target="../tags/tag54.xml"/><Relationship Id="rId10" Type="http://schemas.openxmlformats.org/officeDocument/2006/relationships/oleObject" Target="../embeddings/oleObject13.bin"/><Relationship Id="rId4" Type="http://schemas.openxmlformats.org/officeDocument/2006/relationships/tags" Target="../tags/tag53.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15" descr="shutterstock_117698956.jpg"/>
          <p:cNvPicPr>
            <a:picLocks noChangeAspect="1"/>
          </p:cNvPicPr>
          <p:nvPr userDrawn="1"/>
        </p:nvPicPr>
        <p:blipFill>
          <a:blip r:embed="rId7" cstate="print">
            <a:lum bright="-32000" contrast="-40000"/>
          </a:blip>
          <a:srcRect r="15033" b="28590"/>
          <a:stretch>
            <a:fillRect/>
          </a:stretch>
        </p:blipFill>
        <p:spPr bwMode="auto">
          <a:xfrm>
            <a:off x="0" y="1308100"/>
            <a:ext cx="9906000" cy="5549900"/>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092" name="think-cell Slide" r:id="rId8" imgW="360" imgH="360" progId="">
                  <p:embed/>
                </p:oleObj>
              </mc:Choice>
              <mc:Fallback>
                <p:oleObj name="think-cell Slide" r:id="rId8" imgW="360" imgH="360" progId="">
                  <p:embed/>
                  <p:pic>
                    <p:nvPicPr>
                      <p:cNvPr id="0"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10" cstate="print"/>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2881313" cy="228600"/>
          </a:xfrm>
          <a:prstGeom prst="rect">
            <a:avLst/>
          </a:prstGeom>
          <a:noFill/>
          <a:ln w="9525">
            <a:noFill/>
            <a:miter lim="800000"/>
            <a:headEnd/>
            <a:tailEnd/>
          </a:ln>
        </p:spPr>
      </p:pic>
      <p:sp>
        <p:nvSpPr>
          <p:cNvPr id="16" name="Title 1"/>
          <p:cNvSpPr>
            <a:spLocks noGrp="1"/>
          </p:cNvSpPr>
          <p:nvPr>
            <p:ph type="title"/>
          </p:nvPr>
        </p:nvSpPr>
        <p:spPr>
          <a:xfrm>
            <a:off x="0" y="3094063"/>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294" name="think-cell Slide" r:id="rId10" imgW="360" imgH="360" progId="">
                  <p:embed/>
                </p:oleObj>
              </mc:Choice>
              <mc:Fallback>
                <p:oleObj name="think-cell Slide" r:id="rId10" imgW="360" imgH="360" progId="">
                  <p:embed/>
                  <p:pic>
                    <p:nvPicPr>
                      <p:cNvPr id="0" name="Object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18A5DFBB-ABB9-404E-B3E9-701652B2C609}"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2"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295" name="think-cell Slide" r:id="rId13" imgW="360" imgH="360" progId="">
                  <p:embed/>
                </p:oleObj>
              </mc:Choice>
              <mc:Fallback>
                <p:oleObj name="think-cell Slide" r:id="rId13" imgW="360" imgH="360" progId="">
                  <p:embed/>
                  <p:pic>
                    <p:nvPicPr>
                      <p:cNvPr id="0" name="Picture 3"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5308" name="think-cell Slide" r:id="rId4" imgW="360" imgH="360" progId="">
                  <p:embed/>
                </p:oleObj>
              </mc:Choice>
              <mc:Fallback>
                <p:oleObj name="think-cell Slide" r:id="rId4" imgW="360" imgH="36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6342" name="think-cell Slide" r:id="rId15" imgW="360" imgH="360" progId="">
                  <p:embed/>
                </p:oleObj>
              </mc:Choice>
              <mc:Fallback>
                <p:oleObj name="think-cell Slide" r:id="rId15" imgW="360" imgH="360" progId="">
                  <p:embed/>
                  <p:pic>
                    <p:nvPicPr>
                      <p:cNvPr id="0" name="Object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print"/>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print"/>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print"/>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print"/>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6343" name="think-cell Slide" r:id="rId29" imgW="360" imgH="360" progId="">
                  <p:embed/>
                </p:oleObj>
              </mc:Choice>
              <mc:Fallback>
                <p:oleObj name="think-cell Slide" r:id="rId29" imgW="360" imgH="360" progId="">
                  <p:embed/>
                  <p:pic>
                    <p:nvPicPr>
                      <p:cNvPr id="0" name="Object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a:t>
            </a:r>
            <a:r>
              <a:rPr lang="en-US" sz="600" dirty="0" smtClean="0">
                <a:solidFill>
                  <a:schemeClr val="bg1"/>
                </a:solidFill>
              </a:rPr>
              <a:t>2016 </a:t>
            </a:r>
            <a:r>
              <a:rPr lang="en-US" sz="600" dirty="0">
                <a:solidFill>
                  <a:schemeClr val="bg1"/>
                </a:solidFill>
              </a:rPr>
              <a:t>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spcAft>
                <a:spcPts val="0"/>
              </a:spcAft>
            </a:pPr>
            <a:r>
              <a:rPr lang="en-US" sz="1000" dirty="0" smtClean="0">
                <a:solidFill>
                  <a:schemeClr val="bg1"/>
                </a:solidFill>
                <a:latin typeface="Arial"/>
                <a:ea typeface="Times New Roman"/>
              </a:rPr>
              <a:t>With more than 180,000 people in over 40 countries, Capgemini is one of the world's foremost providers of consulting, technology and outsourcing services.</a:t>
            </a:r>
            <a:r>
              <a:rPr lang="fr-FR" sz="1000" dirty="0" smtClean="0">
                <a:solidFill>
                  <a:schemeClr val="bg1"/>
                </a:solidFill>
                <a:latin typeface="Arial"/>
                <a:ea typeface="Times New Roman"/>
              </a:rPr>
              <a:t> </a:t>
            </a:r>
            <a:r>
              <a:rPr lang="en-US" sz="1000" dirty="0" smtClean="0">
                <a:solidFill>
                  <a:schemeClr val="bg1"/>
                </a:solidFill>
                <a:latin typeface="Arial"/>
                <a:ea typeface="Times New Roman"/>
              </a:rPr>
              <a:t>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smtClean="0">
                <a:solidFill>
                  <a:schemeClr val="bg1"/>
                </a:solidFill>
                <a:latin typeface="Arial"/>
                <a:ea typeface="Times New Roman"/>
                <a:hlinkClick r:id="rId30"/>
              </a:rPr>
              <a:t>the Collaborative Business </a:t>
            </a:r>
            <a:r>
              <a:rPr lang="en-US" sz="1000" u="sng" dirty="0" err="1" smtClean="0">
                <a:solidFill>
                  <a:schemeClr val="bg1"/>
                </a:solidFill>
                <a:latin typeface="Arial"/>
                <a:ea typeface="Times New Roman"/>
                <a:hlinkClick r:id="rId30"/>
              </a:rPr>
              <a:t>Experience</a:t>
            </a:r>
            <a:r>
              <a:rPr lang="en-US" sz="1000" u="sng" baseline="30000" dirty="0" err="1" smtClean="0">
                <a:solidFill>
                  <a:schemeClr val="bg1"/>
                </a:solidFill>
                <a:latin typeface="Arial"/>
                <a:ea typeface="Times New Roman"/>
                <a:hlinkClick r:id="rId30"/>
              </a:rPr>
              <a:t>TM</a:t>
            </a:r>
            <a:r>
              <a:rPr lang="en-US" sz="1000" dirty="0" smtClean="0">
                <a:solidFill>
                  <a:schemeClr val="bg1"/>
                </a:solidFill>
                <a:latin typeface="Arial"/>
                <a:ea typeface="Times New Roman"/>
              </a:rPr>
              <a:t>, and draws on </a:t>
            </a:r>
            <a:r>
              <a:rPr lang="en-US" sz="1000" u="sng" dirty="0" err="1" smtClean="0">
                <a:solidFill>
                  <a:schemeClr val="bg1"/>
                </a:solidFill>
                <a:latin typeface="Arial"/>
                <a:ea typeface="Times New Roman"/>
                <a:hlinkClick r:id="rId31"/>
              </a:rPr>
              <a:t>Rightshore</a:t>
            </a:r>
            <a:r>
              <a:rPr lang="en-US" sz="1000" b="1" u="sng" baseline="30000" dirty="0" smtClean="0">
                <a:solidFill>
                  <a:schemeClr val="bg1"/>
                </a:solidFill>
                <a:latin typeface="Arial"/>
                <a:ea typeface="Times New Roman"/>
                <a:hlinkClick r:id="rId31"/>
              </a:rPr>
              <a:t>®</a:t>
            </a:r>
            <a:r>
              <a:rPr lang="en-US" sz="1000" dirty="0" smtClean="0">
                <a:solidFill>
                  <a:schemeClr val="bg1"/>
                </a:solidFill>
                <a:latin typeface="Arial"/>
                <a:ea typeface="Times New Roman"/>
              </a:rPr>
              <a:t>, its worldwide delivery model.</a:t>
            </a:r>
            <a:endParaRPr lang="fr-FR" sz="1200" dirty="0" smtClean="0">
              <a:solidFill>
                <a:schemeClr val="bg1"/>
              </a:solidFill>
              <a:latin typeface="Times New Roman"/>
              <a:ea typeface="Times New Roman"/>
            </a:endParaRPr>
          </a:p>
          <a:p>
            <a:pPr>
              <a:spcAft>
                <a:spcPts val="0"/>
              </a:spcAft>
            </a:pPr>
            <a:r>
              <a:rPr lang="en-US" sz="1000" dirty="0" smtClean="0">
                <a:solidFill>
                  <a:schemeClr val="bg1"/>
                </a:solidFill>
                <a:latin typeface="Arial"/>
                <a:ea typeface="Times New Roman"/>
              </a:rPr>
              <a:t>Learn more about us at </a:t>
            </a:r>
            <a:r>
              <a:rPr lang="en-US" sz="1000" u="sng" dirty="0" smtClean="0">
                <a:solidFill>
                  <a:schemeClr val="bg1"/>
                </a:solidFill>
                <a:latin typeface="Arial"/>
                <a:ea typeface="Times New Roman"/>
                <a:hlinkClick r:id="rId32"/>
              </a:rPr>
              <a:t>www.capgemini.com</a:t>
            </a:r>
            <a:r>
              <a:rPr lang="en-US" sz="1000" dirty="0" smtClean="0">
                <a:solidFill>
                  <a:schemeClr val="bg1"/>
                </a:solidFill>
                <a:latin typeface="Arial"/>
                <a:ea typeface="Times New Roman"/>
              </a:rPr>
              <a:t>.</a:t>
            </a:r>
            <a:endParaRPr lang="fr-FR" sz="1200" dirty="0" smtClean="0">
              <a:solidFill>
                <a:schemeClr val="bg1"/>
              </a:solidFill>
              <a:latin typeface="Times New Roman"/>
              <a:ea typeface="Times New Roman"/>
            </a:endParaRPr>
          </a:p>
          <a:p>
            <a:pPr>
              <a:spcAft>
                <a:spcPts val="0"/>
              </a:spcAft>
            </a:pPr>
            <a:r>
              <a:rPr lang="fr-FR" sz="1000" i="1" dirty="0" smtClean="0">
                <a:solidFill>
                  <a:schemeClr val="bg1"/>
                </a:solidFill>
                <a:latin typeface="Arial"/>
                <a:ea typeface="Times New Roman"/>
              </a:rPr>
              <a:t> </a:t>
            </a:r>
            <a:endParaRPr lang="fr-FR" sz="1200" dirty="0" smtClean="0">
              <a:solidFill>
                <a:schemeClr val="bg1"/>
              </a:solidFill>
              <a:latin typeface="Times New Roman"/>
              <a:ea typeface="Times New Roman"/>
            </a:endParaRPr>
          </a:p>
          <a:p>
            <a:pPr>
              <a:spcAft>
                <a:spcPts val="0"/>
              </a:spcAft>
            </a:pPr>
            <a:r>
              <a:rPr lang="fr-FR" sz="1000" i="1" dirty="0" err="1" smtClean="0">
                <a:solidFill>
                  <a:schemeClr val="bg1"/>
                </a:solidFill>
                <a:latin typeface="Arial"/>
                <a:ea typeface="Times New Roman"/>
              </a:rPr>
              <a:t>Rightshore</a:t>
            </a:r>
            <a:r>
              <a:rPr lang="fr-FR" sz="1000" i="1" baseline="30000" dirty="0" smtClean="0">
                <a:solidFill>
                  <a:schemeClr val="bg1"/>
                </a:solidFill>
                <a:latin typeface="Arial"/>
                <a:ea typeface="Times New Roman"/>
              </a:rPr>
              <a:t>®</a:t>
            </a:r>
            <a:r>
              <a:rPr lang="fr-FR" sz="1000" i="1" dirty="0" smtClean="0">
                <a:solidFill>
                  <a:schemeClr val="bg1"/>
                </a:solidFill>
                <a:latin typeface="Arial"/>
                <a:ea typeface="Times New Roman"/>
              </a:rPr>
              <a:t> </a:t>
            </a:r>
            <a:r>
              <a:rPr lang="fr-FR" sz="1000" i="1" dirty="0" err="1" smtClean="0">
                <a:solidFill>
                  <a:schemeClr val="bg1"/>
                </a:solidFill>
                <a:latin typeface="Arial"/>
                <a:ea typeface="Times New Roman"/>
              </a:rPr>
              <a:t>is</a:t>
            </a:r>
            <a:r>
              <a:rPr lang="fr-FR" sz="1000" i="1" dirty="0" smtClean="0">
                <a:solidFill>
                  <a:schemeClr val="bg1"/>
                </a:solidFill>
                <a:latin typeface="Arial"/>
                <a:ea typeface="Times New Roman"/>
              </a:rPr>
              <a:t> a </a:t>
            </a:r>
            <a:r>
              <a:rPr lang="fr-FR" sz="1000" i="1" dirty="0" err="1" smtClean="0">
                <a:solidFill>
                  <a:schemeClr val="bg1"/>
                </a:solidFill>
                <a:latin typeface="Arial"/>
                <a:ea typeface="Times New Roman"/>
              </a:rPr>
              <a:t>trademark</a:t>
            </a:r>
            <a:r>
              <a:rPr lang="fr-FR" sz="1000" i="1" dirty="0" smtClean="0">
                <a:solidFill>
                  <a:schemeClr val="bg1"/>
                </a:solidFill>
                <a:latin typeface="Arial"/>
                <a:ea typeface="Times New Roman"/>
              </a:rPr>
              <a:t> </a:t>
            </a:r>
            <a:r>
              <a:rPr lang="fr-FR" sz="1000" i="1" dirty="0" err="1" smtClean="0">
                <a:solidFill>
                  <a:schemeClr val="bg1"/>
                </a:solidFill>
                <a:latin typeface="Arial"/>
                <a:ea typeface="Times New Roman"/>
              </a:rPr>
              <a:t>belonging</a:t>
            </a:r>
            <a:r>
              <a:rPr lang="fr-FR" sz="1000" i="1" dirty="0" smtClean="0">
                <a:solidFill>
                  <a:schemeClr val="bg1"/>
                </a:solidFill>
                <a:latin typeface="Arial"/>
                <a:ea typeface="Times New Roman"/>
              </a:rPr>
              <a:t> to Capgemini</a:t>
            </a:r>
            <a:endParaRPr lang="fr-FR" sz="1200" dirty="0">
              <a:solidFill>
                <a:schemeClr val="bg1"/>
              </a:solidFill>
              <a:latin typeface="Times New Roman"/>
              <a:ea typeface="Times New Roman"/>
            </a:endParaRPr>
          </a:p>
        </p:txBody>
      </p:sp>
      <p:pic>
        <p:nvPicPr>
          <p:cNvPr id="15" name="Image 22" descr="ppt_Label_CBE.png"/>
          <p:cNvPicPr>
            <a:picLocks noChangeAspect="1"/>
          </p:cNvPicPr>
          <p:nvPr userDrawn="1"/>
        </p:nvPicPr>
        <p:blipFill>
          <a:blip r:embed="rId33" cstate="print"/>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66" name="think-cell Slide" r:id="rId15" imgW="360" imgH="360" progId="">
                  <p:embed/>
                </p:oleObj>
              </mc:Choice>
              <mc:Fallback>
                <p:oleObj name="think-cell Slide" r:id="rId15" imgW="360" imgH="360" progId="">
                  <p:embed/>
                  <p:pic>
                    <p:nvPicPr>
                      <p:cNvPr id="0" name="Object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print"/>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print"/>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print"/>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print"/>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7367" name="think-cell Slide" r:id="rId29" imgW="360" imgH="360" progId="">
                  <p:embed/>
                </p:oleObj>
              </mc:Choice>
              <mc:Fallback>
                <p:oleObj name="think-cell Slide" r:id="rId29" imgW="360" imgH="360" progId="">
                  <p:embed/>
                  <p:pic>
                    <p:nvPicPr>
                      <p:cNvPr id="0" name="Object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a:t>
            </a:r>
            <a:r>
              <a:rPr lang="en-US" sz="600" dirty="0" smtClean="0">
                <a:solidFill>
                  <a:schemeClr val="bg1"/>
                </a:solidFill>
              </a:rPr>
              <a:t>2016 </a:t>
            </a:r>
            <a:r>
              <a:rPr lang="en-US" sz="600" dirty="0">
                <a:solidFill>
                  <a:schemeClr val="bg1"/>
                </a:solidFill>
              </a:rPr>
              <a:t>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a:r>
              <a:rPr lang="fr-FR" sz="1000" dirty="0" smtClean="0">
                <a:solidFill>
                  <a:schemeClr val="bg1"/>
                </a:solidFill>
              </a:rPr>
              <a:t>Fort de plus de 180 000 collaborateurs et présent dans plus de 40 pays, Capgemini est l’un des leaders mondiaux du conseil, des services informatiques et de l’infogérance. Le Groupe a réalisé en 2015 un chiffre d’affaires de 11,9 milliards d’euros. Avec ses clients, Capgemini conçoit et met en œuvre les solutions business, technologiques et  numériques qui correspondent à leurs besoins et leur permettent d'encourager l’innovation tout en gagnant en compétitivité. Profondément multiculturel, Capgemini revendique un style de travail qui lui est propre, la « </a:t>
            </a:r>
            <a:r>
              <a:rPr lang="fr-FR" sz="1000" u="sng" dirty="0" smtClean="0">
                <a:solidFill>
                  <a:schemeClr val="bg1"/>
                </a:solidFill>
                <a:hlinkClick r:id="rId30"/>
              </a:rPr>
              <a:t>Collaborative Business </a:t>
            </a:r>
            <a:r>
              <a:rPr lang="fr-FR" sz="1000" u="sng" dirty="0" err="1" smtClean="0">
                <a:solidFill>
                  <a:schemeClr val="bg1"/>
                </a:solidFill>
                <a:hlinkClick r:id="rId30"/>
              </a:rPr>
              <a:t>Experience</a:t>
            </a:r>
            <a:r>
              <a:rPr lang="fr-FR" sz="1000" u="sng" baseline="30000" dirty="0" err="1" smtClean="0">
                <a:solidFill>
                  <a:schemeClr val="bg1"/>
                </a:solidFill>
                <a:hlinkClick r:id="rId30"/>
              </a:rPr>
              <a:t>TM</a:t>
            </a:r>
            <a:r>
              <a:rPr lang="fr-FR" sz="1000" u="sng" dirty="0" smtClean="0">
                <a:solidFill>
                  <a:schemeClr val="bg1"/>
                </a:solidFill>
                <a:hlinkClick r:id="rId30"/>
              </a:rPr>
              <a:t> </a:t>
            </a:r>
            <a:r>
              <a:rPr lang="fr-FR" sz="1000" dirty="0" smtClean="0">
                <a:solidFill>
                  <a:schemeClr val="bg1"/>
                </a:solidFill>
              </a:rPr>
              <a:t>», et s’appuie sur un mode de production mondialisé, le « </a:t>
            </a:r>
            <a:r>
              <a:rPr lang="fr-FR" sz="1000" u="sng" dirty="0" err="1" smtClean="0">
                <a:solidFill>
                  <a:schemeClr val="bg1"/>
                </a:solidFill>
                <a:hlinkClick r:id="rId31"/>
              </a:rPr>
              <a:t>Rightshore</a:t>
            </a:r>
            <a:r>
              <a:rPr lang="fr-FR" sz="1000" u="sng" baseline="30000" dirty="0" smtClean="0">
                <a:solidFill>
                  <a:schemeClr val="bg1"/>
                </a:solidFill>
                <a:hlinkClick r:id="rId31"/>
              </a:rPr>
              <a:t>®</a:t>
            </a:r>
            <a:r>
              <a:rPr lang="fr-FR" sz="1000" u="sng" dirty="0" smtClean="0">
                <a:solidFill>
                  <a:schemeClr val="bg1"/>
                </a:solidFill>
                <a:hlinkClick r:id="rId31"/>
              </a:rPr>
              <a:t> </a:t>
            </a:r>
            <a:r>
              <a:rPr lang="fr-FR" sz="1000" dirty="0" smtClean="0">
                <a:solidFill>
                  <a:schemeClr val="bg1"/>
                </a:solidFill>
              </a:rPr>
              <a:t>».</a:t>
            </a:r>
          </a:p>
          <a:p>
            <a:pPr algn="just"/>
            <a:r>
              <a:rPr lang="fr-FR" sz="1000" dirty="0" smtClean="0">
                <a:solidFill>
                  <a:schemeClr val="bg1"/>
                </a:solidFill>
              </a:rPr>
              <a:t>Plus d’informations sur : </a:t>
            </a:r>
            <a:r>
              <a:rPr lang="fr-FR" sz="1000" u="sng" dirty="0" smtClean="0">
                <a:solidFill>
                  <a:schemeClr val="bg1"/>
                </a:solidFill>
                <a:hlinkClick r:id="rId32"/>
              </a:rPr>
              <a:t>www.capgemini.com</a:t>
            </a:r>
            <a:endParaRPr lang="fr-FR" sz="1000" dirty="0" smtClean="0">
              <a:solidFill>
                <a:schemeClr val="bg1"/>
              </a:solidFill>
            </a:endParaRPr>
          </a:p>
          <a:p>
            <a:pPr algn="just"/>
            <a:r>
              <a:rPr lang="fr-FR" sz="1000" dirty="0" smtClean="0">
                <a:solidFill>
                  <a:schemeClr val="bg1"/>
                </a:solidFill>
              </a:rPr>
              <a:t> </a:t>
            </a:r>
          </a:p>
          <a:p>
            <a:pPr algn="just"/>
            <a:r>
              <a:rPr lang="fr-FR" sz="1000" i="1" dirty="0" err="1" smtClean="0">
                <a:solidFill>
                  <a:schemeClr val="bg1"/>
                </a:solidFill>
              </a:rPr>
              <a:t>Rightshore</a:t>
            </a:r>
            <a:r>
              <a:rPr lang="fr-FR" sz="1000" i="1" baseline="30000" dirty="0" smtClean="0">
                <a:solidFill>
                  <a:schemeClr val="bg1"/>
                </a:solidFill>
              </a:rPr>
              <a:t>®</a:t>
            </a:r>
            <a:r>
              <a:rPr lang="fr-FR" sz="1000" i="1" dirty="0" smtClean="0">
                <a:solidFill>
                  <a:schemeClr val="bg1"/>
                </a:solidFill>
              </a:rPr>
              <a:t> est une marque du groupe Capgemini</a:t>
            </a:r>
            <a:endParaRPr lang="fr-FR" sz="1000" dirty="0">
              <a:solidFill>
                <a:schemeClr val="bg1"/>
              </a:solidFill>
            </a:endParaRPr>
          </a:p>
        </p:txBody>
      </p:sp>
      <p:pic>
        <p:nvPicPr>
          <p:cNvPr id="15" name="Image 22" descr="ppt_Label_CBE.png"/>
          <p:cNvPicPr>
            <a:picLocks noChangeAspect="1"/>
          </p:cNvPicPr>
          <p:nvPr userDrawn="1"/>
        </p:nvPicPr>
        <p:blipFill>
          <a:blip r:embed="rId33" cstate="print"/>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4" cstate="print"/>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390" name="think-cell Slide" r:id="rId14" imgW="360" imgH="360" progId="">
                  <p:embed/>
                </p:oleObj>
              </mc:Choice>
              <mc:Fallback>
                <p:oleObj name="think-cell Slide" r:id="rId14" imgW="360" imgH="360" progId="">
                  <p:embed/>
                  <p:pic>
                    <p:nvPicPr>
                      <p:cNvPr id="0" name="Object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6" cstate="print"/>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7"/>
          </p:cNvPr>
          <p:cNvPicPr>
            <a:picLocks noChangeAspect="1" noChangeArrowheads="1"/>
          </p:cNvPicPr>
          <p:nvPr>
            <p:custDataLst>
              <p:tags r:id="rId6"/>
            </p:custDataLst>
          </p:nvPr>
        </p:nvPicPr>
        <p:blipFill>
          <a:blip r:embed="rId18" cstate="print"/>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9"/>
          </p:cNvPr>
          <p:cNvPicPr>
            <a:picLocks noChangeAspect="1" noChangeArrowheads="1"/>
          </p:cNvPicPr>
          <p:nvPr>
            <p:custDataLst>
              <p:tags r:id="rId7"/>
            </p:custDataLst>
          </p:nvPr>
        </p:nvPicPr>
        <p:blipFill>
          <a:blip r:embed="rId20"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1"/>
          </p:cNvPr>
          <p:cNvPicPr>
            <a:picLocks noChangeAspect="1" noChangeArrowheads="1"/>
          </p:cNvPicPr>
          <p:nvPr>
            <p:custDataLst>
              <p:tags r:id="rId8"/>
            </p:custDataLst>
          </p:nvPr>
        </p:nvPicPr>
        <p:blipFill>
          <a:blip r:embed="rId22"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3"/>
          </p:cNvPr>
          <p:cNvPicPr>
            <a:picLocks noChangeAspect="1" noChangeArrowheads="1"/>
          </p:cNvPicPr>
          <p:nvPr>
            <p:custDataLst>
              <p:tags r:id="rId9"/>
            </p:custDataLst>
          </p:nvPr>
        </p:nvPicPr>
        <p:blipFill>
          <a:blip r:embed="rId24" cstate="print"/>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5"/>
          </p:cNvPr>
          <p:cNvPicPr preferRelativeResize="0">
            <a:picLocks/>
          </p:cNvPicPr>
          <p:nvPr>
            <p:custDataLst>
              <p:tags r:id="rId10"/>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7" cstate="print"/>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1" hidden="1"/>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391" name="think-cell Slide" r:id="rId28" imgW="360" imgH="360" progId="">
                  <p:embed/>
                </p:oleObj>
              </mc:Choice>
              <mc:Fallback>
                <p:oleObj name="think-cell Slide" r:id="rId28" imgW="360" imgH="360" progId="">
                  <p:embed/>
                  <p:pic>
                    <p:nvPicPr>
                      <p:cNvPr id="0" name="Picture 3"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a:t>
            </a:r>
            <a:r>
              <a:rPr lang="en-US" sz="600" dirty="0" smtClean="0">
                <a:solidFill>
                  <a:schemeClr val="bg1"/>
                </a:solidFill>
              </a:rPr>
              <a:t>2016 Capgemini</a:t>
            </a:r>
            <a:r>
              <a:rPr lang="en-US" sz="600" dirty="0">
                <a:solidFill>
                  <a:schemeClr val="bg1"/>
                </a:solidFill>
              </a:rPr>
              <a:t>. All rights reserved..</a:t>
            </a:r>
            <a:endParaRPr lang="en-US" sz="600" kern="0" noProof="1">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14" name="think-cell Slide" r:id="rId6" imgW="360" imgH="360" progId="">
                  <p:embed/>
                </p:oleObj>
              </mc:Choice>
              <mc:Fallback>
                <p:oleObj name="think-cell Slide" r:id="rId6" imgW="360" imgH="36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2" descr="ppt_People_shutterstock_46801036.jpg"/>
          <p:cNvPicPr>
            <a:picLocks noChangeAspect="1"/>
          </p:cNvPicPr>
          <p:nvPr userDrawn="1"/>
        </p:nvPicPr>
        <p:blipFill>
          <a:blip r:embed="rId8" cstate="print"/>
          <a:srcRect/>
          <a:stretch>
            <a:fillRect/>
          </a:stretch>
        </p:blipFill>
        <p:spPr bwMode="auto">
          <a:xfrm>
            <a:off x="0" y="0"/>
            <a:ext cx="9906000" cy="48990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15" name="think-cell Slide" r:id="rId9" imgW="360" imgH="360" progId="">
                  <p:embed/>
                </p:oleObj>
              </mc:Choice>
              <mc:Fallback>
                <p:oleObj name="think-cell Slide" r:id="rId9" imgW="360" imgH="360" progId="">
                  <p:embed/>
                  <p:pic>
                    <p:nvPicPr>
                      <p:cNvPr id="0" name="Picture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3">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8" name="think-cell Slide" r:id="rId6" imgW="360" imgH="360" progId="">
                  <p:embed/>
                </p:oleObj>
              </mc:Choice>
              <mc:Fallback>
                <p:oleObj name="think-cell Slide" r:id="rId6" imgW="360" imgH="36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2" descr="shutterstock_117698956.jpg"/>
          <p:cNvPicPr>
            <a:picLocks noChangeAspect="1"/>
          </p:cNvPicPr>
          <p:nvPr userDrawn="1"/>
        </p:nvPicPr>
        <p:blipFill>
          <a:blip r:embed="rId8" cstate="print">
            <a:lum bright="-32000" contrast="-40000"/>
          </a:blip>
          <a:srcRect r="15033" b="28590"/>
          <a:stretch>
            <a:fillRect/>
          </a:stretch>
        </p:blipFill>
        <p:spPr bwMode="auto">
          <a:xfrm>
            <a:off x="0" y="1308100"/>
            <a:ext cx="9906000" cy="5549900"/>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9" name="think-cell Slide" r:id="rId9" imgW="360" imgH="360" progId="">
                  <p:embed/>
                </p:oleObj>
              </mc:Choice>
              <mc:Fallback>
                <p:oleObj name="think-cell Slide" r:id="rId9" imgW="360" imgH="360" progId="">
                  <p:embed/>
                  <p:pic>
                    <p:nvPicPr>
                      <p:cNvPr id="0" name="Picture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2" name="think-cell Slide" r:id="rId6" imgW="360" imgH="360" progId="">
                  <p:embed/>
                </p:oleObj>
              </mc:Choice>
              <mc:Fallback>
                <p:oleObj name="think-cell Slide" r:id="rId6" imgW="360" imgH="36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2" descr="ppt_Business_shutterstock_95102881.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3" name="think-cell Slide" r:id="rId9" imgW="360" imgH="360" progId="">
                  <p:embed/>
                </p:oleObj>
              </mc:Choice>
              <mc:Fallback>
                <p:oleObj name="think-cell Slide" r:id="rId9" imgW="360" imgH="360" progId="">
                  <p:embed/>
                  <p:pic>
                    <p:nvPicPr>
                      <p:cNvPr id="0" name="Picture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7" cstate="print"/>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print"/>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16" name="think-cell Slide" r:id="rId9" imgW="360" imgH="360" progId="">
                  <p:embed/>
                </p:oleObj>
              </mc:Choice>
              <mc:Fallback>
                <p:oleObj name="think-cell Slide" r:id="rId9" imgW="360" imgH="360" progId="">
                  <p:embed/>
                  <p:pic>
                    <p:nvPicPr>
                      <p:cNvPr id="0"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0"/>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0"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7" cstate="print">
            <a:lum bright="-38000" contrast="-52000"/>
          </a:blip>
          <a:srcRect l="16116" r="8450" b="15758"/>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print"/>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40" name="think-cell Slide" r:id="rId9" imgW="360" imgH="360" progId="">
                  <p:embed/>
                </p:oleObj>
              </mc:Choice>
              <mc:Fallback>
                <p:oleObj name="think-cell Slide" r:id="rId9" imgW="360" imgH="360" progId="">
                  <p:embed/>
                  <p:pic>
                    <p:nvPicPr>
                      <p:cNvPr id="0"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3" y="2283236"/>
            <a:ext cx="8191722"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0"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74" name="think-cell Slide" r:id="rId11" imgW="360" imgH="360" progId="">
                  <p:embed/>
                </p:oleObj>
              </mc:Choice>
              <mc:Fallback>
                <p:oleObj name="think-cell Slide" r:id="rId11" imgW="360" imgH="360" progId="">
                  <p:embed/>
                  <p:pic>
                    <p:nvPicPr>
                      <p:cNvPr id="0" name="Object 1"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68806F5-21B9-408A-898E-D13C89364EFA}"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3" cstate="print"/>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err="1">
              <a:solidFill>
                <a:schemeClr val="tx2">
                  <a:lumMod val="50000"/>
                </a:schemeClr>
              </a:solidFill>
            </a:endParaRPr>
          </a:p>
        </p:txBody>
      </p:sp>
      <p:graphicFrame>
        <p:nvGraphicFramePr>
          <p:cNvPr id="13" name="Object 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75" name="think-cell Slide" r:id="rId14" imgW="360" imgH="360" progId="">
                  <p:embed/>
                </p:oleObj>
              </mc:Choice>
              <mc:Fallback>
                <p:oleObj name="think-cell Slide" r:id="rId14" imgW="360" imgH="360" progId="">
                  <p:embed/>
                  <p:pic>
                    <p:nvPicPr>
                      <p:cNvPr id="0" name="Picture 3"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5" cstate="print"/>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5"/>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198" name="think-cell Slide" r:id="rId10" imgW="360" imgH="360" progId="">
                  <p:embed/>
                </p:oleObj>
              </mc:Choice>
              <mc:Fallback>
                <p:oleObj name="think-cell Slide" r:id="rId10" imgW="360" imgH="360" progId="">
                  <p:embed/>
                  <p:pic>
                    <p:nvPicPr>
                      <p:cNvPr id="0" name="Object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55DCBCC7-8D75-4879-A573-945451145F09}"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9"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2"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199" name="think-cell Slide" r:id="rId13" imgW="360" imgH="360" progId="">
                  <p:embed/>
                </p:oleObj>
              </mc:Choice>
              <mc:Fallback>
                <p:oleObj name="think-cell Slide" r:id="rId13" imgW="360" imgH="360" progId="">
                  <p:embed/>
                  <p:pic>
                    <p:nvPicPr>
                      <p:cNvPr id="0" name="Object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22" name="think-cell Slide" r:id="rId10" imgW="360" imgH="360" progId="">
                  <p:embed/>
                </p:oleObj>
              </mc:Choice>
              <mc:Fallback>
                <p:oleObj name="think-cell Slide" r:id="rId10" imgW="360" imgH="360" progId="">
                  <p:embed/>
                  <p:pic>
                    <p:nvPicPr>
                      <p:cNvPr id="0" name="Object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340E43B5-2210-4DAB-BF56-7CBBA69674C0}"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23" name="think-cell Slide" r:id="rId13" imgW="360" imgH="360" progId="">
                  <p:embed/>
                </p:oleObj>
              </mc:Choice>
              <mc:Fallback>
                <p:oleObj name="think-cell Slide" r:id="rId13" imgW="360" imgH="360" progId="">
                  <p:embed/>
                  <p:pic>
                    <p:nvPicPr>
                      <p:cNvPr id="0" name="Object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46" name="think-cell Slide" r:id="rId10" imgW="360" imgH="360" progId="">
                  <p:embed/>
                </p:oleObj>
              </mc:Choice>
              <mc:Fallback>
                <p:oleObj name="think-cell Slide" r:id="rId10" imgW="360" imgH="360" progId="">
                  <p:embed/>
                  <p:pic>
                    <p:nvPicPr>
                      <p:cNvPr id="0" name="Object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1CBB492-9D9B-4B29-99FE-4AB5FEE6CBF0}"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47" name="think-cell Slide" r:id="rId13" imgW="360" imgH="360" progId="">
                  <p:embed/>
                </p:oleObj>
              </mc:Choice>
              <mc:Fallback>
                <p:oleObj name="think-cell Slide" r:id="rId13" imgW="360" imgH="360" progId="">
                  <p:embed/>
                  <p:pic>
                    <p:nvPicPr>
                      <p:cNvPr id="0" name="Picture 3"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70" name="think-cell Slide" r:id="rId10" imgW="360" imgH="360" progId="">
                  <p:embed/>
                </p:oleObj>
              </mc:Choice>
              <mc:Fallback>
                <p:oleObj name="think-cell Slide" r:id="rId10" imgW="360" imgH="360" progId="">
                  <p:embed/>
                  <p:pic>
                    <p:nvPicPr>
                      <p:cNvPr id="0" name="Object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C1590260-32FA-4E9F-ABDE-B9C42D610926}"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12"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71" name="think-cell Slide" r:id="rId13" imgW="360" imgH="360" progId="">
                  <p:embed/>
                </p:oleObj>
              </mc:Choice>
              <mc:Fallback>
                <p:oleObj name="think-cell Slide" r:id="rId13" imgW="360" imgH="360" progId="">
                  <p:embed/>
                  <p:pic>
                    <p:nvPicPr>
                      <p:cNvPr id="0" name="Picture 3"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4.xml"/><Relationship Id="rId21" Type="http://schemas.openxmlformats.org/officeDocument/2006/relationships/image" Target="../media/image10.png"/><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image" Target="../media/image5.emf"/><Relationship Id="rId25" Type="http://schemas.openxmlformats.org/officeDocument/2006/relationships/image" Target="../media/image12.png"/><Relationship Id="rId2" Type="http://schemas.openxmlformats.org/officeDocument/2006/relationships/slideLayout" Target="../slideLayouts/slideLayout13.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2.x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8.bin"/><Relationship Id="rId23" Type="http://schemas.openxmlformats.org/officeDocument/2006/relationships/image" Target="../media/image11.png"/><Relationship Id="rId28" Type="http://schemas.openxmlformats.org/officeDocument/2006/relationships/image" Target="../media/image4.jpeg"/><Relationship Id="rId10" Type="http://schemas.openxmlformats.org/officeDocument/2006/relationships/tags" Target="../tags/tag70.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oleObject" Target="../embeddings/oleObject25.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110.xml"/><Relationship Id="rId5" Type="http://schemas.openxmlformats.org/officeDocument/2006/relationships/vmlDrawing" Target="../drawings/vmlDrawing16.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6" name="think-cell Slide" r:id="rId22" imgW="360" imgH="360" progId="">
                  <p:embed/>
                </p:oleObj>
              </mc:Choice>
              <mc:Fallback>
                <p:oleObj name="think-cell Slide" r:id="rId22" imgW="360" imgH="360" progId="">
                  <p:embed/>
                  <p:pic>
                    <p:nvPicPr>
                      <p:cNvPr id="0" name="Object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3AF40B4C-836D-4869-8833-C05307D8CEA6}" type="slidenum">
              <a:rPr lang="en-US" sz="700">
                <a:solidFill>
                  <a:schemeClr val="tx2"/>
                </a:solidFill>
                <a:latin typeface="+mn-lt"/>
                <a:cs typeface="+mn-cs"/>
              </a:rPr>
              <a:pPr algn="ctr" defTabSz="957756" fontAlgn="auto">
                <a:spcBef>
                  <a:spcPts val="0"/>
                </a:spcBef>
                <a:spcAft>
                  <a:spcPts val="0"/>
                </a:spcAft>
                <a:defRPr/>
              </a:pPr>
              <a:t>‹N°›</a:t>
            </a:fld>
            <a:endParaRPr lang="en-US" sz="700" dirty="0">
              <a:solidFill>
                <a:schemeClr val="tx2"/>
              </a:solidFill>
              <a:latin typeface="+mn-lt"/>
              <a:cs typeface="+mn-cs"/>
            </a:endParaRPr>
          </a:p>
        </p:txBody>
      </p:sp>
      <p:sp>
        <p:nvSpPr>
          <p:cNvPr id="9" name="Freeform 4"/>
          <p:cNvSpPr>
            <a:spLocks/>
          </p:cNvSpPr>
          <p:nvPr>
            <p:custDataLst>
              <p:tags r:id="rId1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9"/>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13" name="Rectangle 12"/>
          <p:cNvSpPr/>
          <p:nvPr>
            <p:custDataLst>
              <p:tags r:id="rId20"/>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4" cstate="print"/>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0" r:id="rId9"/>
    <p:sldLayoutId id="2147484099" r:id="rId10"/>
    <p:sldLayoutId id="2147484100" r:id="rId11"/>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0" name="think-cell Slide" r:id="rId15" imgW="360" imgH="360" progId="">
                  <p:embed/>
                </p:oleObj>
              </mc:Choice>
              <mc:Fallback>
                <p:oleObj name="think-cell Slide" r:id="rId15" imgW="360" imgH="360" progId="">
                  <p:embed/>
                  <p:pic>
                    <p:nvPicPr>
                      <p:cNvPr id="0" name="Object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7" cstate="print"/>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8"/>
          </p:cNvPr>
          <p:cNvPicPr>
            <a:picLocks noChangeAspect="1" noChangeArrowheads="1"/>
          </p:cNvPicPr>
          <p:nvPr>
            <p:custDataLst>
              <p:tags r:id="rId10"/>
            </p:custDataLst>
          </p:nvPr>
        </p:nvPicPr>
        <p:blipFill>
          <a:blip r:embed="rId19" cstate="print"/>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20"/>
          </p:cNvPr>
          <p:cNvPicPr>
            <a:picLocks noChangeAspect="1" noChangeArrowheads="1"/>
          </p:cNvPicPr>
          <p:nvPr>
            <p:custDataLst>
              <p:tags r:id="rId11"/>
            </p:custDataLst>
          </p:nvPr>
        </p:nvPicPr>
        <p:blipFill>
          <a:blip r:embed="rId21" cstate="print"/>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2"/>
          </p:cNvPr>
          <p:cNvPicPr>
            <a:picLocks noChangeAspect="1" noChangeArrowheads="1"/>
          </p:cNvPicPr>
          <p:nvPr>
            <p:custDataLst>
              <p:tags r:id="rId12"/>
            </p:custDataLst>
          </p:nvPr>
        </p:nvPicPr>
        <p:blipFill>
          <a:blip r:embed="rId23" cstate="print"/>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4"/>
          </p:cNvPr>
          <p:cNvPicPr>
            <a:picLocks noChangeAspect="1" noChangeArrowheads="1"/>
          </p:cNvPicPr>
          <p:nvPr>
            <p:custDataLst>
              <p:tags r:id="rId13"/>
            </p:custDataLst>
          </p:nvPr>
        </p:nvPicPr>
        <p:blipFill>
          <a:blip r:embed="rId25" cstate="print"/>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8" cstate="print"/>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Lst>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638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396"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Lst>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0"/>
          </p:nvPr>
        </p:nvSpPr>
        <p:spPr>
          <a:xfrm>
            <a:off x="0" y="6114034"/>
            <a:ext cx="2478024" cy="195326"/>
          </a:xfrm>
        </p:spPr>
        <p:txBody>
          <a:bodyPr/>
          <a:lstStyle/>
          <a:p>
            <a:pPr fontAlgn="auto">
              <a:buClr>
                <a:schemeClr val="accent5"/>
              </a:buClr>
              <a:defRPr/>
            </a:pPr>
            <a:r>
              <a:rPr lang="en-US" sz="1200" dirty="0" smtClean="0"/>
              <a:t>Maxime HABIBI AGDAM</a:t>
            </a:r>
            <a:endParaRPr lang="en-US" sz="1200" dirty="0"/>
          </a:p>
        </p:txBody>
      </p:sp>
      <p:sp>
        <p:nvSpPr>
          <p:cNvPr id="7" name="Titre 6"/>
          <p:cNvSpPr>
            <a:spLocks noGrp="1"/>
          </p:cNvSpPr>
          <p:nvPr>
            <p:ph type="title"/>
          </p:nvPr>
        </p:nvSpPr>
        <p:spPr>
          <a:xfrm>
            <a:off x="0" y="3094038"/>
            <a:ext cx="9906000" cy="1031875"/>
          </a:xfrm>
        </p:spPr>
        <p:txBody>
          <a:bodyPr/>
          <a:lstStyle/>
          <a:p>
            <a:pPr fontAlgn="auto">
              <a:spcAft>
                <a:spcPts val="0"/>
              </a:spcAft>
              <a:defRPr/>
            </a:pP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ppt_Template_Capgemini</Template>
  <TotalTime>262</TotalTime>
  <Words>3</Words>
  <Application>Microsoft Office PowerPoint</Application>
  <PresentationFormat>Format A4 (210 x 297 mm)</PresentationFormat>
  <Paragraphs>1</Paragraphs>
  <Slides>2</Slides>
  <Notes>0</Notes>
  <HiddenSlides>0</HiddenSlides>
  <MMClips>0</MMClips>
  <ScaleCrop>false</ScaleCrop>
  <HeadingPairs>
    <vt:vector size="8" baseType="variant">
      <vt:variant>
        <vt:lpstr>Polices utilisées</vt:lpstr>
      </vt:variant>
      <vt:variant>
        <vt:i4>5</vt:i4>
      </vt:variant>
      <vt:variant>
        <vt:lpstr>Thème</vt:lpstr>
      </vt:variant>
      <vt:variant>
        <vt:i4>3</vt:i4>
      </vt:variant>
      <vt:variant>
        <vt:lpstr>Serveurs OLE incorporés</vt:lpstr>
      </vt:variant>
      <vt:variant>
        <vt:i4>1</vt:i4>
      </vt:variant>
      <vt:variant>
        <vt:lpstr>Titres des diapositives</vt:lpstr>
      </vt:variant>
      <vt:variant>
        <vt:i4>2</vt:i4>
      </vt:variant>
    </vt:vector>
  </HeadingPairs>
  <TitlesOfParts>
    <vt:vector size="11" baseType="lpstr">
      <vt:lpstr>Arial</vt:lpstr>
      <vt:lpstr>Calibri</vt:lpstr>
      <vt:lpstr>Helvetica Light</vt:lpstr>
      <vt:lpstr>Times New Roman</vt:lpstr>
      <vt:lpstr>Wingdings</vt:lpstr>
      <vt:lpstr>ppt_Template_Capgemini</vt:lpstr>
      <vt:lpstr>Closing slides</vt:lpstr>
      <vt:lpstr>Section break</vt:lpstr>
      <vt:lpstr>think-cell Slide</vt:lpstr>
      <vt:lpstr>Présentation PowerPoint</vt:lpstr>
      <vt:lpstr>Présentation PowerPoint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HABIBI AGDAM, Maxime</cp:lastModifiedBy>
  <cp:revision>28</cp:revision>
  <dcterms:created xsi:type="dcterms:W3CDTF">2015-02-26T10:12:55Z</dcterms:created>
  <dcterms:modified xsi:type="dcterms:W3CDTF">2016-11-17T10:33:22Z</dcterms:modified>
</cp:coreProperties>
</file>