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7010400" cy="92964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A3D56D-46DB-4F54-AD19-739EE7C65FD1}" v="7" dt="2022-07-04T13:45:54.5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9" autoAdjust="0"/>
    <p:restoredTop sz="94660"/>
  </p:normalViewPr>
  <p:slideViewPr>
    <p:cSldViewPr snapToGrid="0">
      <p:cViewPr>
        <p:scale>
          <a:sx n="100" d="100"/>
          <a:sy n="100" d="100"/>
        </p:scale>
        <p:origin x="62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C90F9C-64AA-4B04-B29A-F7FFF010E3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15E9C28-BC58-47A5-BACA-EA005E96C4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D1A414A-1939-4882-98A4-BC38C1E78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14FE2-2FE0-47E3-95DA-5DB0C0ABA4E6}" type="datetimeFigureOut">
              <a:rPr lang="es-MX" smtClean="0"/>
              <a:t>23/08/2022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613D9E8-FFFE-44C7-AA96-6B5D69FDD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1ACED37-C49D-4386-8979-0335EB560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4DD8F-6D47-4B18-9D75-DD380CA6E36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1329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0DF2F9-EB53-4381-879D-B61612760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CED90FB-DF49-480C-A3A5-A84237418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4DA396E-851D-48F9-9802-CAA3A0158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14FE2-2FE0-47E3-95DA-5DB0C0ABA4E6}" type="datetimeFigureOut">
              <a:rPr lang="es-MX" smtClean="0"/>
              <a:t>23/08/2022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BC9F222-055D-4AF8-87F9-3317397D0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4E7CD62-BED8-469C-8E0D-7610A1B20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4DD8F-6D47-4B18-9D75-DD380CA6E36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29451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EB6C9EB-2DA9-44B7-A12C-0A86036308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386F881-8A95-4F5E-89B1-1E5477A8F8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92D31DF-0AAE-4B95-9D44-DCD37C4CE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14FE2-2FE0-47E3-95DA-5DB0C0ABA4E6}" type="datetimeFigureOut">
              <a:rPr lang="es-MX" smtClean="0"/>
              <a:t>23/08/2022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46E7F7A-2D8A-422E-8E20-AECF4555A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468BE21-2D3E-4433-A0B7-30E06F924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4DD8F-6D47-4B18-9D75-DD380CA6E36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67713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BE5F15-BA65-4C1E-9639-89856D956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54C365-AEE0-4914-9C8B-A3E6A6B2F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EC08FD7-16D9-462D-99A3-A59E859DF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14FE2-2FE0-47E3-95DA-5DB0C0ABA4E6}" type="datetimeFigureOut">
              <a:rPr lang="es-MX" smtClean="0"/>
              <a:t>23/08/2022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027E19E-189D-4A56-BAF4-A20EF12F3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FD3D7F6-48A8-442F-9BD0-1C15DAB0D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4DD8F-6D47-4B18-9D75-DD380CA6E36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14458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2015F9-EE2D-47AD-90E1-DD6F2D704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E5ABB51-37C2-4746-BE84-E20CB2309D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C1A5568-A8A3-4A03-A561-BF47A1794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14FE2-2FE0-47E3-95DA-5DB0C0ABA4E6}" type="datetimeFigureOut">
              <a:rPr lang="es-MX" smtClean="0"/>
              <a:t>23/08/2022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AE7F82B-E967-4F16-8B61-EF46A9214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62E51C9-9607-4D02-8CB6-0EC51137E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4DD8F-6D47-4B18-9D75-DD380CA6E36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5725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B73A38-BBAC-45CF-80F1-9E866E0B2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804C91B-8563-4F6A-83C4-FC1C723C05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4434796-1151-44A2-A368-70B338F463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FBECF8B-6E5D-4D59-BB04-6C662EFF3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14FE2-2FE0-47E3-95DA-5DB0C0ABA4E6}" type="datetimeFigureOut">
              <a:rPr lang="es-MX" smtClean="0"/>
              <a:t>23/08/2022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BF478DE-173F-4807-9DD8-9637C8F6F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EC3EAB0-E3E7-4C5B-8124-2F82F14EF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4DD8F-6D47-4B18-9D75-DD380CA6E36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22558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775ECA-63A5-4A27-8181-B6EA88E33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9591A15-65A8-47A2-9530-0548D577E5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981D513-DC48-4A37-8206-1C22419034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F9E1272-558F-49E9-9B8C-92A92053CD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F1F64BF-3DA9-4275-B09B-3CB55DCA51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42F85CA-B0BB-4A17-8E19-8583E98F6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14FE2-2FE0-47E3-95DA-5DB0C0ABA4E6}" type="datetimeFigureOut">
              <a:rPr lang="es-MX" smtClean="0"/>
              <a:t>23/08/2022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06A9A7C-B880-4F5E-994F-1D396FFA5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B421A43-D4D2-4B2E-87FB-43B5D6472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4DD8F-6D47-4B18-9D75-DD380CA6E36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43711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B64766-DD8A-4E7B-93C5-E83226FB6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7FEC575-0EF1-4038-97F6-22A12D0CC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14FE2-2FE0-47E3-95DA-5DB0C0ABA4E6}" type="datetimeFigureOut">
              <a:rPr lang="es-MX" smtClean="0"/>
              <a:t>23/08/2022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F5564BD-4EA3-49D3-A28E-54FB2C3A9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6AB25BE-F680-4E42-916D-05FB113E4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4DD8F-6D47-4B18-9D75-DD380CA6E36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18479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AD5A18C-A64C-4B2B-906F-9B215BA87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14FE2-2FE0-47E3-95DA-5DB0C0ABA4E6}" type="datetimeFigureOut">
              <a:rPr lang="es-MX" smtClean="0"/>
              <a:t>23/08/2022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1016C2B-C62E-48DD-9AC3-85CAEBA84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3FDC33E-E165-45DD-B028-8C6855BE2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4DD8F-6D47-4B18-9D75-DD380CA6E36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33291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399755-42E8-4438-992F-D5BE38856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7E0D2FC-0F72-4E79-B34E-AB4515BC0A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913C7B8-5933-4AAB-B83E-44B47DA599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6F5A4D9-0F07-4FDE-A2D7-31B049592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14FE2-2FE0-47E3-95DA-5DB0C0ABA4E6}" type="datetimeFigureOut">
              <a:rPr lang="es-MX" smtClean="0"/>
              <a:t>23/08/2022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541F8B1-AF22-4A56-A6FC-5ABD539E2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2B50380-4AF5-4268-9EFD-FFE629B89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4DD8F-6D47-4B18-9D75-DD380CA6E36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75735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9E41E7-4BDB-419D-9701-4117684B0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F56D10B-6018-4F62-BC7B-F6948198C9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4B72A51-3C22-46CA-BF82-B9F04FC38A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7A307AB-7FF4-4543-B60C-21927C11A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14FE2-2FE0-47E3-95DA-5DB0C0ABA4E6}" type="datetimeFigureOut">
              <a:rPr lang="es-MX" smtClean="0"/>
              <a:t>23/08/2022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6C4FE7C-60BF-4AEF-B2DA-99D292B11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BBF36E2-4C17-4EC1-A18F-AEBB88B30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4DD8F-6D47-4B18-9D75-DD380CA6E36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96576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CBE39B7-5B74-4A84-B70A-ADC51CAAB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70D81A-F5C5-4557-9348-66DF4882BC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839A37-21BB-4CB1-9239-1976A85491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14FE2-2FE0-47E3-95DA-5DB0C0ABA4E6}" type="datetimeFigureOut">
              <a:rPr lang="es-MX" smtClean="0"/>
              <a:t>23/08/2022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1715AA1-BFD5-4326-B85B-0D481DC359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3B5994F-AEC2-46ED-B89C-73D665453F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4DD8F-6D47-4B18-9D75-DD380CA6E36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36720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9503C85D-02D8-487A-B2E4-C25DD4083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0" y="0"/>
            <a:ext cx="12192000" cy="687963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FE94B5B-6923-4FE3-9623-FD70DC5890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14" y="42392"/>
            <a:ext cx="5329645" cy="1381125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1B3F6E37-B560-4144-95EF-D294369BC0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9198" y="42392"/>
            <a:ext cx="2214289" cy="1320834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9013460A-64CB-4EB7-BFE8-FBA786FA5A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5134" y="5558802"/>
            <a:ext cx="2256881" cy="1320834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D8D51022-A2DD-4C22-AD67-383FBDEFAE1B}"/>
              </a:ext>
            </a:extLst>
          </p:cNvPr>
          <p:cNvSpPr txBox="1"/>
          <p:nvPr/>
        </p:nvSpPr>
        <p:spPr>
          <a:xfrm>
            <a:off x="197574" y="1423517"/>
            <a:ext cx="12192000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latin typeface="Abadi" panose="020B0604020104020204" pitchFamily="34" charset="0"/>
              </a:rPr>
              <a:t>OTORGA EL PRESENTE </a:t>
            </a:r>
          </a:p>
          <a:p>
            <a:pPr algn="ctr"/>
            <a:endParaRPr lang="es-ES" b="1" dirty="0">
              <a:latin typeface="Abadi" panose="020B0604020104020204" pitchFamily="34" charset="0"/>
            </a:endParaRPr>
          </a:p>
          <a:p>
            <a:pPr algn="ctr"/>
            <a:endParaRPr lang="es-ES" b="1" dirty="0">
              <a:latin typeface="Abadi" panose="020B0604020104020204" pitchFamily="34" charset="0"/>
            </a:endParaRPr>
          </a:p>
          <a:p>
            <a:pPr algn="ctr"/>
            <a:r>
              <a:rPr lang="es-ES" sz="6000" b="1" i="1" dirty="0">
                <a:latin typeface="Abadi" panose="020B0604020104020204" pitchFamily="34" charset="0"/>
              </a:rPr>
              <a:t>RECONOCIMIENTO</a:t>
            </a:r>
          </a:p>
          <a:p>
            <a:endParaRPr lang="es-ES" b="1" i="1" dirty="0">
              <a:latin typeface="Abadi" panose="020B0604020104020204" pitchFamily="34" charset="0"/>
            </a:endParaRPr>
          </a:p>
          <a:p>
            <a:r>
              <a:rPr lang="es-ES" b="1" dirty="0">
                <a:latin typeface="Abadi" panose="020B0604020104020204" pitchFamily="34" charset="0"/>
              </a:rPr>
              <a:t> </a:t>
            </a:r>
          </a:p>
          <a:p>
            <a:r>
              <a:rPr lang="es-ES" b="1" dirty="0">
                <a:latin typeface="Abadi" panose="020B0604020104020204" pitchFamily="34" charset="0"/>
              </a:rPr>
              <a:t>A:     __________________________________________________________________ por haber participado de una manera activa en el 1er Torneo de Ajedrez “Por la Fraternidad Universal”, realizado en CDMX  este ….. de …. del 2022.</a:t>
            </a:r>
          </a:p>
          <a:p>
            <a:endParaRPr lang="es-ES" b="1" dirty="0">
              <a:latin typeface="Abadi" panose="020B0604020104020204" pitchFamily="34" charset="0"/>
            </a:endParaRPr>
          </a:p>
          <a:p>
            <a:endParaRPr lang="es-ES" b="1" dirty="0">
              <a:latin typeface="Abadi" panose="020B0604020104020204" pitchFamily="34" charset="0"/>
            </a:endParaRPr>
          </a:p>
          <a:p>
            <a:endParaRPr lang="es-ES" b="1" dirty="0">
              <a:latin typeface="Abadi" panose="020B0604020104020204" pitchFamily="34" charset="0"/>
            </a:endParaRPr>
          </a:p>
          <a:p>
            <a:endParaRPr lang="es-ES" b="1" dirty="0">
              <a:latin typeface="Abadi" panose="020B0604020104020204" pitchFamily="34" charset="0"/>
            </a:endParaRPr>
          </a:p>
          <a:p>
            <a:endParaRPr lang="es-ES" b="1" dirty="0">
              <a:latin typeface="Abadi" panose="020B0604020104020204" pitchFamily="34" charset="0"/>
            </a:endParaRPr>
          </a:p>
          <a:p>
            <a:endParaRPr lang="es-ES" b="1" dirty="0">
              <a:latin typeface="Abadi" panose="020B0604020104020204" pitchFamily="34" charset="0"/>
            </a:endParaRPr>
          </a:p>
          <a:p>
            <a:endParaRPr lang="es-ES" b="1" dirty="0">
              <a:latin typeface="Abadi" panose="020B0604020104020204" pitchFamily="34" charset="0"/>
            </a:endParaRPr>
          </a:p>
          <a:p>
            <a:r>
              <a:rPr lang="es-ES" dirty="0">
                <a:latin typeface="Abadi" panose="020B0604020104020204" pitchFamily="34" charset="0"/>
              </a:rPr>
              <a:t>_______________________                                                                                       ____________________</a:t>
            </a:r>
          </a:p>
          <a:p>
            <a:r>
              <a:rPr lang="es-ES" dirty="0">
                <a:latin typeface="Abadi" panose="020B0604020104020204" pitchFamily="34" charset="0"/>
              </a:rPr>
              <a:t>         MVGM:. GLCM                                                                                                        VM:. ILM</a:t>
            </a:r>
          </a:p>
        </p:txBody>
      </p:sp>
    </p:spTree>
    <p:extLst>
      <p:ext uri="{BB962C8B-B14F-4D97-AF65-F5344CB8AC3E}">
        <p14:creationId xmlns:p14="http://schemas.microsoft.com/office/powerpoint/2010/main" val="42440944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559</TotalTime>
  <Words>46</Words>
  <Application>Microsoft Office PowerPoint</Application>
  <PresentationFormat>Panorámica</PresentationFormat>
  <Paragraphs>16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Abadi</vt:lpstr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Hernandez Nicolas Alfonso</dc:creator>
  <cp:lastModifiedBy>Hernandez Nicolas Alfonso</cp:lastModifiedBy>
  <cp:revision>5</cp:revision>
  <cp:lastPrinted>2022-06-22T12:26:39Z</cp:lastPrinted>
  <dcterms:created xsi:type="dcterms:W3CDTF">2022-06-22T12:07:04Z</dcterms:created>
  <dcterms:modified xsi:type="dcterms:W3CDTF">2022-08-23T14:14:26Z</dcterms:modified>
</cp:coreProperties>
</file>