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271500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EEEEEE"/>
    <a:srgbClr val="382513"/>
    <a:srgbClr val="5F4A39"/>
    <a:srgbClr val="83684E"/>
    <a:srgbClr val="120F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8938" y="886719"/>
            <a:ext cx="9953625" cy="1886315"/>
          </a:xfrm>
        </p:spPr>
        <p:txBody>
          <a:bodyPr anchor="b"/>
          <a:lstStyle>
            <a:lvl1pPr algn="ctr">
              <a:defRPr sz="47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8938" y="2845777"/>
            <a:ext cx="9953625" cy="1308129"/>
          </a:xfrm>
        </p:spPr>
        <p:txBody>
          <a:bodyPr/>
          <a:lstStyle>
            <a:lvl1pPr marL="0" indent="0" algn="ctr">
              <a:buNone/>
              <a:defRPr sz="1896"/>
            </a:lvl1pPr>
            <a:lvl2pPr marL="361188" indent="0" algn="ctr">
              <a:buNone/>
              <a:defRPr sz="1580"/>
            </a:lvl2pPr>
            <a:lvl3pPr marL="722376" indent="0" algn="ctr">
              <a:buNone/>
              <a:defRPr sz="1422"/>
            </a:lvl3pPr>
            <a:lvl4pPr marL="1083564" indent="0" algn="ctr">
              <a:buNone/>
              <a:defRPr sz="1264"/>
            </a:lvl4pPr>
            <a:lvl5pPr marL="1444752" indent="0" algn="ctr">
              <a:buNone/>
              <a:defRPr sz="1264"/>
            </a:lvl5pPr>
            <a:lvl6pPr marL="1805940" indent="0" algn="ctr">
              <a:buNone/>
              <a:defRPr sz="1264"/>
            </a:lvl6pPr>
            <a:lvl7pPr marL="2167128" indent="0" algn="ctr">
              <a:buNone/>
              <a:defRPr sz="1264"/>
            </a:lvl7pPr>
            <a:lvl8pPr marL="2528316" indent="0" algn="ctr">
              <a:buNone/>
              <a:defRPr sz="1264"/>
            </a:lvl8pPr>
            <a:lvl9pPr marL="2889504" indent="0" algn="ctr">
              <a:buNone/>
              <a:defRPr sz="12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8C79-5E31-49AC-8310-BFCBB96ACE4C}" type="datetimeFigureOut">
              <a:rPr lang="pt-BR" smtClean="0"/>
              <a:t>17/03/2019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B62E-6C60-478B-B540-4AC5151BA5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34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8C79-5E31-49AC-8310-BFCBB96ACE4C}" type="datetimeFigureOut">
              <a:rPr lang="pt-BR" smtClean="0"/>
              <a:t>17/03/2019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B62E-6C60-478B-B540-4AC5151BA5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7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7417" y="288465"/>
            <a:ext cx="2861667" cy="459162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416" y="288465"/>
            <a:ext cx="8419108" cy="459162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8C79-5E31-49AC-8310-BFCBB96ACE4C}" type="datetimeFigureOut">
              <a:rPr lang="pt-BR" smtClean="0"/>
              <a:t>17/03/2019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B62E-6C60-478B-B540-4AC5151BA5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26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8C79-5E31-49AC-8310-BFCBB96ACE4C}" type="datetimeFigureOut">
              <a:rPr lang="pt-BR" smtClean="0"/>
              <a:t>17/03/2019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B62E-6C60-478B-B540-4AC5151BA5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25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503" y="1350772"/>
            <a:ext cx="11446669" cy="2253795"/>
          </a:xfrm>
        </p:spPr>
        <p:txBody>
          <a:bodyPr anchor="b"/>
          <a:lstStyle>
            <a:lvl1pPr>
              <a:defRPr sz="47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503" y="3625889"/>
            <a:ext cx="11446669" cy="1185217"/>
          </a:xfrm>
        </p:spPr>
        <p:txBody>
          <a:bodyPr/>
          <a:lstStyle>
            <a:lvl1pPr marL="0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1pPr>
            <a:lvl2pPr marL="361188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2pPr>
            <a:lvl3pPr marL="722376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3pPr>
            <a:lvl4pPr marL="108356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4pPr>
            <a:lvl5pPr marL="1444752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5pPr>
            <a:lvl6pPr marL="1805940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6pPr>
            <a:lvl7pPr marL="2167128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7pPr>
            <a:lvl8pPr marL="2528316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8pPr>
            <a:lvl9pPr marL="288950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8C79-5E31-49AC-8310-BFCBB96ACE4C}" type="datetimeFigureOut">
              <a:rPr lang="pt-BR" smtClean="0"/>
              <a:t>17/03/2019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B62E-6C60-478B-B540-4AC5151BA5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86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415" y="1442328"/>
            <a:ext cx="5640388" cy="343775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697" y="1442328"/>
            <a:ext cx="5640388" cy="343775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8C79-5E31-49AC-8310-BFCBB96ACE4C}" type="datetimeFigureOut">
              <a:rPr lang="pt-BR" smtClean="0"/>
              <a:t>17/03/2019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B62E-6C60-478B-B540-4AC5151BA5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84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44" y="288466"/>
            <a:ext cx="11446669" cy="10472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45" y="1328197"/>
            <a:ext cx="5614466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45" y="1979126"/>
            <a:ext cx="5614466" cy="29109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8697" y="1328197"/>
            <a:ext cx="5642116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8697" y="1979126"/>
            <a:ext cx="5642116" cy="29109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8C79-5E31-49AC-8310-BFCBB96ACE4C}" type="datetimeFigureOut">
              <a:rPr lang="pt-BR" smtClean="0"/>
              <a:t>17/03/2019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B62E-6C60-478B-B540-4AC5151BA5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5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8C79-5E31-49AC-8310-BFCBB96ACE4C}" type="datetimeFigureOut">
              <a:rPr lang="pt-BR" smtClean="0"/>
              <a:t>17/03/2019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B62E-6C60-478B-B540-4AC5151BA5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48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8C79-5E31-49AC-8310-BFCBB96ACE4C}" type="datetimeFigureOut">
              <a:rPr lang="pt-BR" smtClean="0"/>
              <a:t>17/03/2019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B62E-6C60-478B-B540-4AC5151BA5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1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45" y="361209"/>
            <a:ext cx="4280404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2116" y="780112"/>
            <a:ext cx="6718697" cy="3850390"/>
          </a:xfrm>
        </p:spPr>
        <p:txBody>
          <a:bodyPr/>
          <a:lstStyle>
            <a:lvl1pPr>
              <a:defRPr sz="2528"/>
            </a:lvl1pPr>
            <a:lvl2pPr>
              <a:defRPr sz="2212"/>
            </a:lvl2pPr>
            <a:lvl3pPr>
              <a:defRPr sz="1896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45" y="1625442"/>
            <a:ext cx="4280404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8C79-5E31-49AC-8310-BFCBB96ACE4C}" type="datetimeFigureOut">
              <a:rPr lang="pt-BR" smtClean="0"/>
              <a:t>17/03/2019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B62E-6C60-478B-B540-4AC5151BA5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59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45" y="361209"/>
            <a:ext cx="4280404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2116" y="780112"/>
            <a:ext cx="6718697" cy="3850390"/>
          </a:xfrm>
        </p:spPr>
        <p:txBody>
          <a:bodyPr anchor="t"/>
          <a:lstStyle>
            <a:lvl1pPr marL="0" indent="0">
              <a:buNone/>
              <a:defRPr sz="2528"/>
            </a:lvl1pPr>
            <a:lvl2pPr marL="361188" indent="0">
              <a:buNone/>
              <a:defRPr sz="2212"/>
            </a:lvl2pPr>
            <a:lvl3pPr marL="722376" indent="0">
              <a:buNone/>
              <a:defRPr sz="1896"/>
            </a:lvl3pPr>
            <a:lvl4pPr marL="1083564" indent="0">
              <a:buNone/>
              <a:defRPr sz="1580"/>
            </a:lvl4pPr>
            <a:lvl5pPr marL="1444752" indent="0">
              <a:buNone/>
              <a:defRPr sz="1580"/>
            </a:lvl5pPr>
            <a:lvl6pPr marL="1805940" indent="0">
              <a:buNone/>
              <a:defRPr sz="1580"/>
            </a:lvl6pPr>
            <a:lvl7pPr marL="2167128" indent="0">
              <a:buNone/>
              <a:defRPr sz="1580"/>
            </a:lvl7pPr>
            <a:lvl8pPr marL="2528316" indent="0">
              <a:buNone/>
              <a:defRPr sz="1580"/>
            </a:lvl8pPr>
            <a:lvl9pPr marL="2889504" indent="0">
              <a:buNone/>
              <a:defRPr sz="158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45" y="1625442"/>
            <a:ext cx="4280404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8C79-5E31-49AC-8310-BFCBB96ACE4C}" type="datetimeFigureOut">
              <a:rPr lang="pt-BR" smtClean="0"/>
              <a:t>17/03/2019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B62E-6C60-478B-B540-4AC5151BA5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82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2416" y="288466"/>
            <a:ext cx="11446669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16" y="1442328"/>
            <a:ext cx="11446669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415" y="5021811"/>
            <a:ext cx="2986088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38C79-5E31-49AC-8310-BFCBB96ACE4C}" type="datetimeFigureOut">
              <a:rPr lang="pt-BR" smtClean="0"/>
              <a:t>17/03/2019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6185" y="5021811"/>
            <a:ext cx="4479131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2997" y="5021811"/>
            <a:ext cx="2986088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B62E-6C60-478B-B540-4AC5151BA5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39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2376" rtl="0" eaLnBrk="1" latinLnBrk="0" hangingPunct="1">
        <a:lnSpc>
          <a:spcPct val="90000"/>
        </a:lnSpc>
        <a:spcBef>
          <a:spcPct val="0"/>
        </a:spcBef>
        <a:buNone/>
        <a:defRPr sz="3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594" indent="-180594" algn="l" defTabSz="722376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1pPr>
      <a:lvl2pPr marL="54178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2pPr>
      <a:lvl3pPr marL="90297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6415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625346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986534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34772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70891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307009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1pPr>
      <a:lvl2pPr marL="36118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2pPr>
      <a:lvl3pPr marL="72237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08356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444752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80594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16712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52831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288950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E471903-CC97-4163-839D-EF28EA15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768" y="-14904"/>
            <a:ext cx="3631963" cy="54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237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Thales</dc:creator>
  <cp:lastModifiedBy>Thales</cp:lastModifiedBy>
  <cp:revision>4</cp:revision>
  <dcterms:created xsi:type="dcterms:W3CDTF">2019-03-12T11:59:50Z</dcterms:created>
  <dcterms:modified xsi:type="dcterms:W3CDTF">2019-03-17T14:10:49Z</dcterms:modified>
</cp:coreProperties>
</file>