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77413" cy="9885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4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306" y="1617814"/>
            <a:ext cx="8310801" cy="3441571"/>
          </a:xfrm>
        </p:spPr>
        <p:txBody>
          <a:bodyPr anchor="b"/>
          <a:lstStyle>
            <a:lvl1pPr algn="ctr">
              <a:defRPr sz="64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177" y="5192104"/>
            <a:ext cx="7333060" cy="2386674"/>
          </a:xfrm>
        </p:spPr>
        <p:txBody>
          <a:bodyPr/>
          <a:lstStyle>
            <a:lvl1pPr marL="0" indent="0" algn="ctr">
              <a:buNone/>
              <a:defRPr sz="2566"/>
            </a:lvl1pPr>
            <a:lvl2pPr marL="488884" indent="0" algn="ctr">
              <a:buNone/>
              <a:defRPr sz="2139"/>
            </a:lvl2pPr>
            <a:lvl3pPr marL="977768" indent="0" algn="ctr">
              <a:buNone/>
              <a:defRPr sz="1925"/>
            </a:lvl3pPr>
            <a:lvl4pPr marL="1466652" indent="0" algn="ctr">
              <a:buNone/>
              <a:defRPr sz="1711"/>
            </a:lvl4pPr>
            <a:lvl5pPr marL="1955536" indent="0" algn="ctr">
              <a:buNone/>
              <a:defRPr sz="1711"/>
            </a:lvl5pPr>
            <a:lvl6pPr marL="2444420" indent="0" algn="ctr">
              <a:buNone/>
              <a:defRPr sz="1711"/>
            </a:lvl6pPr>
            <a:lvl7pPr marL="2933304" indent="0" algn="ctr">
              <a:buNone/>
              <a:defRPr sz="1711"/>
            </a:lvl7pPr>
            <a:lvl8pPr marL="3422188" indent="0" algn="ctr">
              <a:buNone/>
              <a:defRPr sz="1711"/>
            </a:lvl8pPr>
            <a:lvl9pPr marL="3911072" indent="0" algn="ctr">
              <a:buNone/>
              <a:defRPr sz="17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962" y="526304"/>
            <a:ext cx="2108255" cy="83773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198" y="526304"/>
            <a:ext cx="6202546" cy="837738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9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5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05" y="2464479"/>
            <a:ext cx="8433019" cy="4112036"/>
          </a:xfrm>
        </p:spPr>
        <p:txBody>
          <a:bodyPr anchor="b"/>
          <a:lstStyle>
            <a:lvl1pPr>
              <a:defRPr sz="64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105" y="6615416"/>
            <a:ext cx="8433019" cy="2162422"/>
          </a:xfrm>
        </p:spPr>
        <p:txBody>
          <a:bodyPr/>
          <a:lstStyle>
            <a:lvl1pPr marL="0" indent="0">
              <a:buNone/>
              <a:defRPr sz="2566">
                <a:solidFill>
                  <a:schemeClr val="tx1"/>
                </a:solidFill>
              </a:defRPr>
            </a:lvl1pPr>
            <a:lvl2pPr marL="488884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2pPr>
            <a:lvl3pPr marL="977768" indent="0">
              <a:buNone/>
              <a:defRPr sz="1925">
                <a:solidFill>
                  <a:schemeClr val="tx1">
                    <a:tint val="75000"/>
                  </a:schemeClr>
                </a:solidFill>
              </a:defRPr>
            </a:lvl3pPr>
            <a:lvl4pPr marL="1466652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4pPr>
            <a:lvl5pPr marL="1955536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5pPr>
            <a:lvl6pPr marL="244442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6pPr>
            <a:lvl7pPr marL="2933304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7pPr>
            <a:lvl8pPr marL="3422188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8pPr>
            <a:lvl9pPr marL="3911072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78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197" y="2631520"/>
            <a:ext cx="4155401" cy="62721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9815" y="2631520"/>
            <a:ext cx="4155401" cy="62721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60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71" y="526306"/>
            <a:ext cx="8433019" cy="191071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72" y="2423288"/>
            <a:ext cx="4136303" cy="1187616"/>
          </a:xfrm>
        </p:spPr>
        <p:txBody>
          <a:bodyPr anchor="b"/>
          <a:lstStyle>
            <a:lvl1pPr marL="0" indent="0">
              <a:buNone/>
              <a:defRPr sz="2566" b="1"/>
            </a:lvl1pPr>
            <a:lvl2pPr marL="488884" indent="0">
              <a:buNone/>
              <a:defRPr sz="2139" b="1"/>
            </a:lvl2pPr>
            <a:lvl3pPr marL="977768" indent="0">
              <a:buNone/>
              <a:defRPr sz="1925" b="1"/>
            </a:lvl3pPr>
            <a:lvl4pPr marL="1466652" indent="0">
              <a:buNone/>
              <a:defRPr sz="1711" b="1"/>
            </a:lvl4pPr>
            <a:lvl5pPr marL="1955536" indent="0">
              <a:buNone/>
              <a:defRPr sz="1711" b="1"/>
            </a:lvl5pPr>
            <a:lvl6pPr marL="2444420" indent="0">
              <a:buNone/>
              <a:defRPr sz="1711" b="1"/>
            </a:lvl6pPr>
            <a:lvl7pPr marL="2933304" indent="0">
              <a:buNone/>
              <a:defRPr sz="1711" b="1"/>
            </a:lvl7pPr>
            <a:lvl8pPr marL="3422188" indent="0">
              <a:buNone/>
              <a:defRPr sz="1711" b="1"/>
            </a:lvl8pPr>
            <a:lvl9pPr marL="3911072" indent="0">
              <a:buNone/>
              <a:defRPr sz="1711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472" y="3610903"/>
            <a:ext cx="4136303" cy="53110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16" y="2423288"/>
            <a:ext cx="4156674" cy="1187616"/>
          </a:xfrm>
        </p:spPr>
        <p:txBody>
          <a:bodyPr anchor="b"/>
          <a:lstStyle>
            <a:lvl1pPr marL="0" indent="0">
              <a:buNone/>
              <a:defRPr sz="2566" b="1"/>
            </a:lvl1pPr>
            <a:lvl2pPr marL="488884" indent="0">
              <a:buNone/>
              <a:defRPr sz="2139" b="1"/>
            </a:lvl2pPr>
            <a:lvl3pPr marL="977768" indent="0">
              <a:buNone/>
              <a:defRPr sz="1925" b="1"/>
            </a:lvl3pPr>
            <a:lvl4pPr marL="1466652" indent="0">
              <a:buNone/>
              <a:defRPr sz="1711" b="1"/>
            </a:lvl4pPr>
            <a:lvl5pPr marL="1955536" indent="0">
              <a:buNone/>
              <a:defRPr sz="1711" b="1"/>
            </a:lvl5pPr>
            <a:lvl6pPr marL="2444420" indent="0">
              <a:buNone/>
              <a:defRPr sz="1711" b="1"/>
            </a:lvl6pPr>
            <a:lvl7pPr marL="2933304" indent="0">
              <a:buNone/>
              <a:defRPr sz="1711" b="1"/>
            </a:lvl7pPr>
            <a:lvl8pPr marL="3422188" indent="0">
              <a:buNone/>
              <a:defRPr sz="1711" b="1"/>
            </a:lvl8pPr>
            <a:lvl9pPr marL="3911072" indent="0">
              <a:buNone/>
              <a:defRPr sz="1711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9816" y="3610903"/>
            <a:ext cx="4156674" cy="53110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01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3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71" y="659024"/>
            <a:ext cx="3153470" cy="2306585"/>
          </a:xfrm>
        </p:spPr>
        <p:txBody>
          <a:bodyPr anchor="b"/>
          <a:lstStyle>
            <a:lvl1pPr>
              <a:defRPr sz="3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674" y="1423311"/>
            <a:ext cx="4949815" cy="7025015"/>
          </a:xfrm>
        </p:spPr>
        <p:txBody>
          <a:bodyPr/>
          <a:lstStyle>
            <a:lvl1pPr>
              <a:defRPr sz="3422"/>
            </a:lvl1pPr>
            <a:lvl2pPr>
              <a:defRPr sz="2994"/>
            </a:lvl2pPr>
            <a:lvl3pPr>
              <a:defRPr sz="2566"/>
            </a:lvl3pPr>
            <a:lvl4pPr>
              <a:defRPr sz="2139"/>
            </a:lvl4pPr>
            <a:lvl5pPr>
              <a:defRPr sz="2139"/>
            </a:lvl5pPr>
            <a:lvl6pPr>
              <a:defRPr sz="2139"/>
            </a:lvl6pPr>
            <a:lvl7pPr>
              <a:defRPr sz="2139"/>
            </a:lvl7pPr>
            <a:lvl8pPr>
              <a:defRPr sz="2139"/>
            </a:lvl8pPr>
            <a:lvl9pPr>
              <a:defRPr sz="213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471" y="2965609"/>
            <a:ext cx="3153470" cy="5494157"/>
          </a:xfrm>
        </p:spPr>
        <p:txBody>
          <a:bodyPr/>
          <a:lstStyle>
            <a:lvl1pPr marL="0" indent="0">
              <a:buNone/>
              <a:defRPr sz="1711"/>
            </a:lvl1pPr>
            <a:lvl2pPr marL="488884" indent="0">
              <a:buNone/>
              <a:defRPr sz="1497"/>
            </a:lvl2pPr>
            <a:lvl3pPr marL="977768" indent="0">
              <a:buNone/>
              <a:defRPr sz="1283"/>
            </a:lvl3pPr>
            <a:lvl4pPr marL="1466652" indent="0">
              <a:buNone/>
              <a:defRPr sz="1069"/>
            </a:lvl4pPr>
            <a:lvl5pPr marL="1955536" indent="0">
              <a:buNone/>
              <a:defRPr sz="1069"/>
            </a:lvl5pPr>
            <a:lvl6pPr marL="2444420" indent="0">
              <a:buNone/>
              <a:defRPr sz="1069"/>
            </a:lvl6pPr>
            <a:lvl7pPr marL="2933304" indent="0">
              <a:buNone/>
              <a:defRPr sz="1069"/>
            </a:lvl7pPr>
            <a:lvl8pPr marL="3422188" indent="0">
              <a:buNone/>
              <a:defRPr sz="1069"/>
            </a:lvl8pPr>
            <a:lvl9pPr marL="3911072" indent="0">
              <a:buNone/>
              <a:defRPr sz="106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8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71" y="659024"/>
            <a:ext cx="3153470" cy="2306585"/>
          </a:xfrm>
        </p:spPr>
        <p:txBody>
          <a:bodyPr anchor="b"/>
          <a:lstStyle>
            <a:lvl1pPr>
              <a:defRPr sz="3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6674" y="1423311"/>
            <a:ext cx="4949815" cy="7025015"/>
          </a:xfrm>
        </p:spPr>
        <p:txBody>
          <a:bodyPr anchor="t"/>
          <a:lstStyle>
            <a:lvl1pPr marL="0" indent="0">
              <a:buNone/>
              <a:defRPr sz="3422"/>
            </a:lvl1pPr>
            <a:lvl2pPr marL="488884" indent="0">
              <a:buNone/>
              <a:defRPr sz="2994"/>
            </a:lvl2pPr>
            <a:lvl3pPr marL="977768" indent="0">
              <a:buNone/>
              <a:defRPr sz="2566"/>
            </a:lvl3pPr>
            <a:lvl4pPr marL="1466652" indent="0">
              <a:buNone/>
              <a:defRPr sz="2139"/>
            </a:lvl4pPr>
            <a:lvl5pPr marL="1955536" indent="0">
              <a:buNone/>
              <a:defRPr sz="2139"/>
            </a:lvl5pPr>
            <a:lvl6pPr marL="2444420" indent="0">
              <a:buNone/>
              <a:defRPr sz="2139"/>
            </a:lvl6pPr>
            <a:lvl7pPr marL="2933304" indent="0">
              <a:buNone/>
              <a:defRPr sz="2139"/>
            </a:lvl7pPr>
            <a:lvl8pPr marL="3422188" indent="0">
              <a:buNone/>
              <a:defRPr sz="2139"/>
            </a:lvl8pPr>
            <a:lvl9pPr marL="3911072" indent="0">
              <a:buNone/>
              <a:defRPr sz="213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471" y="2965609"/>
            <a:ext cx="3153470" cy="5494157"/>
          </a:xfrm>
        </p:spPr>
        <p:txBody>
          <a:bodyPr/>
          <a:lstStyle>
            <a:lvl1pPr marL="0" indent="0">
              <a:buNone/>
              <a:defRPr sz="1711"/>
            </a:lvl1pPr>
            <a:lvl2pPr marL="488884" indent="0">
              <a:buNone/>
              <a:defRPr sz="1497"/>
            </a:lvl2pPr>
            <a:lvl3pPr marL="977768" indent="0">
              <a:buNone/>
              <a:defRPr sz="1283"/>
            </a:lvl3pPr>
            <a:lvl4pPr marL="1466652" indent="0">
              <a:buNone/>
              <a:defRPr sz="1069"/>
            </a:lvl4pPr>
            <a:lvl5pPr marL="1955536" indent="0">
              <a:buNone/>
              <a:defRPr sz="1069"/>
            </a:lvl5pPr>
            <a:lvl6pPr marL="2444420" indent="0">
              <a:buNone/>
              <a:defRPr sz="1069"/>
            </a:lvl6pPr>
            <a:lvl7pPr marL="2933304" indent="0">
              <a:buNone/>
              <a:defRPr sz="1069"/>
            </a:lvl7pPr>
            <a:lvl8pPr marL="3422188" indent="0">
              <a:buNone/>
              <a:defRPr sz="1069"/>
            </a:lvl8pPr>
            <a:lvl9pPr marL="3911072" indent="0">
              <a:buNone/>
              <a:defRPr sz="106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3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197" y="526306"/>
            <a:ext cx="8433019" cy="19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197" y="2631520"/>
            <a:ext cx="8433019" cy="627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197" y="9162269"/>
            <a:ext cx="2199918" cy="526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9896-9DAE-4FFE-AB27-73FA2BA9B08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8768" y="9162269"/>
            <a:ext cx="3299877" cy="526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5298" y="9162269"/>
            <a:ext cx="2199918" cy="526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B65A-FB4F-4F54-9B2F-865A8D564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7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7768" rtl="0" eaLnBrk="1" latinLnBrk="0" hangingPunct="1">
        <a:lnSpc>
          <a:spcPct val="90000"/>
        </a:lnSpc>
        <a:spcBef>
          <a:spcPct val="0"/>
        </a:spcBef>
        <a:buNone/>
        <a:defRPr sz="4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442" indent="-244442" algn="l" defTabSz="977768" rtl="0" eaLnBrk="1" latinLnBrk="0" hangingPunct="1">
        <a:lnSpc>
          <a:spcPct val="90000"/>
        </a:lnSpc>
        <a:spcBef>
          <a:spcPts val="1069"/>
        </a:spcBef>
        <a:buFont typeface="Arial" panose="020B0604020202020204" pitchFamily="34" charset="0"/>
        <a:buChar char="•"/>
        <a:defRPr sz="2994" kern="1200">
          <a:solidFill>
            <a:schemeClr val="tx1"/>
          </a:solidFill>
          <a:latin typeface="+mn-lt"/>
          <a:ea typeface="+mn-ea"/>
          <a:cs typeface="+mn-cs"/>
        </a:defRPr>
      </a:lvl1pPr>
      <a:lvl2pPr marL="733326" indent="-244442" algn="l" defTabSz="97776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566" kern="1200">
          <a:solidFill>
            <a:schemeClr val="tx1"/>
          </a:solidFill>
          <a:latin typeface="+mn-lt"/>
          <a:ea typeface="+mn-ea"/>
          <a:cs typeface="+mn-cs"/>
        </a:defRPr>
      </a:lvl2pPr>
      <a:lvl3pPr marL="1222210" indent="-244442" algn="l" defTabSz="97776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711094" indent="-244442" algn="l" defTabSz="97776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4pPr>
      <a:lvl5pPr marL="2199978" indent="-244442" algn="l" defTabSz="97776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5pPr>
      <a:lvl6pPr marL="2688862" indent="-244442" algn="l" defTabSz="97776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6pPr>
      <a:lvl7pPr marL="3177746" indent="-244442" algn="l" defTabSz="97776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7pPr>
      <a:lvl8pPr marL="3666630" indent="-244442" algn="l" defTabSz="97776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8pPr>
      <a:lvl9pPr marL="4155514" indent="-244442" algn="l" defTabSz="97776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7768" rtl="0" eaLnBrk="1" latinLnBrk="0" hangingPunct="1">
        <a:defRPr sz="1925" kern="1200">
          <a:solidFill>
            <a:schemeClr val="tx1"/>
          </a:solidFill>
          <a:latin typeface="+mn-lt"/>
          <a:ea typeface="+mn-ea"/>
          <a:cs typeface="+mn-cs"/>
        </a:defRPr>
      </a:lvl1pPr>
      <a:lvl2pPr marL="488884" algn="l" defTabSz="977768" rtl="0" eaLnBrk="1" latinLnBrk="0" hangingPunct="1">
        <a:defRPr sz="1925" kern="1200">
          <a:solidFill>
            <a:schemeClr val="tx1"/>
          </a:solidFill>
          <a:latin typeface="+mn-lt"/>
          <a:ea typeface="+mn-ea"/>
          <a:cs typeface="+mn-cs"/>
        </a:defRPr>
      </a:lvl2pPr>
      <a:lvl3pPr marL="977768" algn="l" defTabSz="977768" rtl="0" eaLnBrk="1" latinLnBrk="0" hangingPunct="1">
        <a:defRPr sz="1925" kern="1200">
          <a:solidFill>
            <a:schemeClr val="tx1"/>
          </a:solidFill>
          <a:latin typeface="+mn-lt"/>
          <a:ea typeface="+mn-ea"/>
          <a:cs typeface="+mn-cs"/>
        </a:defRPr>
      </a:lvl3pPr>
      <a:lvl4pPr marL="1466652" algn="l" defTabSz="977768" rtl="0" eaLnBrk="1" latinLnBrk="0" hangingPunct="1">
        <a:defRPr sz="1925" kern="1200">
          <a:solidFill>
            <a:schemeClr val="tx1"/>
          </a:solidFill>
          <a:latin typeface="+mn-lt"/>
          <a:ea typeface="+mn-ea"/>
          <a:cs typeface="+mn-cs"/>
        </a:defRPr>
      </a:lvl4pPr>
      <a:lvl5pPr marL="1955536" algn="l" defTabSz="977768" rtl="0" eaLnBrk="1" latinLnBrk="0" hangingPunct="1">
        <a:defRPr sz="1925" kern="1200">
          <a:solidFill>
            <a:schemeClr val="tx1"/>
          </a:solidFill>
          <a:latin typeface="+mn-lt"/>
          <a:ea typeface="+mn-ea"/>
          <a:cs typeface="+mn-cs"/>
        </a:defRPr>
      </a:lvl5pPr>
      <a:lvl6pPr marL="2444420" algn="l" defTabSz="977768" rtl="0" eaLnBrk="1" latinLnBrk="0" hangingPunct="1">
        <a:defRPr sz="1925" kern="1200">
          <a:solidFill>
            <a:schemeClr val="tx1"/>
          </a:solidFill>
          <a:latin typeface="+mn-lt"/>
          <a:ea typeface="+mn-ea"/>
          <a:cs typeface="+mn-cs"/>
        </a:defRPr>
      </a:lvl6pPr>
      <a:lvl7pPr marL="2933304" algn="l" defTabSz="977768" rtl="0" eaLnBrk="1" latinLnBrk="0" hangingPunct="1">
        <a:defRPr sz="1925" kern="1200">
          <a:solidFill>
            <a:schemeClr val="tx1"/>
          </a:solidFill>
          <a:latin typeface="+mn-lt"/>
          <a:ea typeface="+mn-ea"/>
          <a:cs typeface="+mn-cs"/>
        </a:defRPr>
      </a:lvl7pPr>
      <a:lvl8pPr marL="3422188" algn="l" defTabSz="977768" rtl="0" eaLnBrk="1" latinLnBrk="0" hangingPunct="1">
        <a:defRPr sz="1925" kern="1200">
          <a:solidFill>
            <a:schemeClr val="tx1"/>
          </a:solidFill>
          <a:latin typeface="+mn-lt"/>
          <a:ea typeface="+mn-ea"/>
          <a:cs typeface="+mn-cs"/>
        </a:defRPr>
      </a:lvl8pPr>
      <a:lvl9pPr marL="3911072" algn="l" defTabSz="977768" rtl="0" eaLnBrk="1" latinLnBrk="0" hangingPunct="1">
        <a:defRPr sz="1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67D8F4-F527-46F2-993A-E26268FA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6" y="1606543"/>
            <a:ext cx="9436140" cy="66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8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Thales</dc:creator>
  <cp:lastModifiedBy>Thales</cp:lastModifiedBy>
  <cp:revision>2</cp:revision>
  <dcterms:created xsi:type="dcterms:W3CDTF">2019-03-03T01:50:02Z</dcterms:created>
  <dcterms:modified xsi:type="dcterms:W3CDTF">2019-03-03T01:59:01Z</dcterms:modified>
</cp:coreProperties>
</file>