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80246-FE62-A94D-B24D-D33CA336A9E7}" type="datetimeFigureOut">
              <a:rPr lang="en-RU" smtClean="0"/>
              <a:t>24.04.2022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F8E54-ED13-D94F-A8FF-E39DB8B5534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713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F8E54-ED13-D94F-A8FF-E39DB8B5534C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8680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F8E54-ED13-D94F-A8FF-E39DB8B5534C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7735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2F02-9435-3842-B436-810976DD9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5592C-9BD1-384E-B5BE-89406E685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52BD-8E32-2543-B26A-487AE4BD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1E5-B267-C64F-802A-4B9ABA59F1E4}" type="datetimeFigureOut">
              <a:rPr lang="en-RU" smtClean="0"/>
              <a:t>24.04.2022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A3960-4289-7F40-9D7A-7E011E1A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E7D0B-C7B1-564C-8FC4-C189E63A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E01F-4743-964D-AC74-6621222B7E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6548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4930-E8A8-B048-B26A-2DBDBEA4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D46AC-FB54-0E46-A8E0-B6C806738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2B59-C398-E542-9750-307D6648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1E5-B267-C64F-802A-4B9ABA59F1E4}" type="datetimeFigureOut">
              <a:rPr lang="en-RU" smtClean="0"/>
              <a:t>24.04.2022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9B39-8397-2444-94FF-F75780A8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9F45-EF56-0C49-9807-DEFA6AEF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E01F-4743-964D-AC74-6621222B7E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0998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B3909-2895-AB4A-A497-1DCD0A92E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E30CD-8655-5940-8927-33BBADFC9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4D8DD-CE78-2140-8B83-350BA6C2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1E5-B267-C64F-802A-4B9ABA59F1E4}" type="datetimeFigureOut">
              <a:rPr lang="en-RU" smtClean="0"/>
              <a:t>24.04.2022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64F7B-35B1-1F4A-BE43-27D8922D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6EE7C-5328-7444-A684-BADDA1A8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E01F-4743-964D-AC74-6621222B7E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757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0C1D-A5C2-D644-83A7-09F46E72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7F06-7C95-D14B-9418-0612B0F5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4F3A9-0A66-3C40-BAC5-F57D0BBE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1E5-B267-C64F-802A-4B9ABA59F1E4}" type="datetimeFigureOut">
              <a:rPr lang="en-RU" smtClean="0"/>
              <a:t>24.04.2022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41D3-CF93-A64C-9DE3-4D1EF227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E4E66-F58E-4C43-8AFE-EDA43449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E01F-4743-964D-AC74-6621222B7E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6966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DB0C-7814-FA40-81A5-54E7942A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EB579-C56F-0940-AC4A-68EFB49C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96C3-4AD8-AC47-B60D-0113E808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1E5-B267-C64F-802A-4B9ABA59F1E4}" type="datetimeFigureOut">
              <a:rPr lang="en-RU" smtClean="0"/>
              <a:t>24.04.2022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38C9-F0FF-BA4D-B43A-735C48B2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9BAC8-E6BC-754C-945E-12D9F770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E01F-4743-964D-AC74-6621222B7E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01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5892-80A5-124F-AB32-F43F7BBE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63C8-98A5-484D-86E6-6161BBA3C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938D0-4072-A245-A20D-C5386F3C6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0CC03-79D9-9847-9E8D-4474959E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1E5-B267-C64F-802A-4B9ABA59F1E4}" type="datetimeFigureOut">
              <a:rPr lang="en-RU" smtClean="0"/>
              <a:t>24.04.2022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D3B80-B44F-C84C-9C51-C0BF44F3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3417-5B60-C941-8B1E-D5F527F5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E01F-4743-964D-AC74-6621222B7E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0364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140-4075-5547-8088-854AFAC4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B4853-1EDA-B14B-8172-2394420D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9DECC-66A8-3A45-8D6D-E0F731F68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07B9E-AC9A-794A-9572-71BC34CA6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B1827-FDFF-4D4C-9477-6544A8ECC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E7A81-3096-2C4A-B352-CD1B48D6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1E5-B267-C64F-802A-4B9ABA59F1E4}" type="datetimeFigureOut">
              <a:rPr lang="en-RU" smtClean="0"/>
              <a:t>24.04.2022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21165-7A2B-EB40-907A-666C7EBD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0131D-5B2E-7148-B1A6-2741E79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E01F-4743-964D-AC74-6621222B7E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309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DD3-CB75-6849-8387-A79A442B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F3593-B9BC-5F4D-A935-9FBCD6D6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1E5-B267-C64F-802A-4B9ABA59F1E4}" type="datetimeFigureOut">
              <a:rPr lang="en-RU" smtClean="0"/>
              <a:t>24.04.2022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FE0C4-15E8-3440-9E82-21846C19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B04F4-E73F-C24B-91C7-36ABBCCD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E01F-4743-964D-AC74-6621222B7E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35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C97A2-B040-C74C-A61A-DB39452C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1E5-B267-C64F-802A-4B9ABA59F1E4}" type="datetimeFigureOut">
              <a:rPr lang="en-RU" smtClean="0"/>
              <a:t>24.04.2022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DD761-1FBA-F448-A243-25A22230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1FB28-543D-BB4F-B5C9-A39A7273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E01F-4743-964D-AC74-6621222B7E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4014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DFEC-2B83-B446-A66D-476BABD6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9764-B5D4-134B-88F3-ED475EAD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0E723-FD4F-9D48-AE1C-6A952FCC4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E0DD-B88F-FB4A-9681-14E0127E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1E5-B267-C64F-802A-4B9ABA59F1E4}" type="datetimeFigureOut">
              <a:rPr lang="en-RU" smtClean="0"/>
              <a:t>24.04.2022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CF8DE-13C9-D94E-A0F8-0D8D885C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6B913-8C2D-B745-ADBF-A89BE7CE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E01F-4743-964D-AC74-6621222B7E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1396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FA26-0F07-BB49-8E66-EA7741AE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8C9C1-71A5-884C-9F1E-C8C83CF1C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39EDD-762F-A144-9BE6-74250787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8DF17-CA9A-8D42-BEF8-6961C841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1E5-B267-C64F-802A-4B9ABA59F1E4}" type="datetimeFigureOut">
              <a:rPr lang="en-RU" smtClean="0"/>
              <a:t>24.04.2022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99DD1-E81C-6244-847B-B3DBEF24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3B408-5E73-354F-83CB-82D6A1D2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E01F-4743-964D-AC74-6621222B7E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8929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91AED-BEA1-C941-853F-2D50C7CF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4319-62BD-4948-A8AE-2C624AE1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ABB6-526E-BD42-B8B9-49CAE9DF7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91E5-B267-C64F-802A-4B9ABA59F1E4}" type="datetimeFigureOut">
              <a:rPr lang="en-RU" smtClean="0"/>
              <a:t>24.04.2022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83F0-2923-A34D-B027-FCA6DF976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504B-CA02-F74D-962A-67794FBD7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6E01F-4743-964D-AC74-6621222B7E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0877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70549F-E5AB-EB4D-89D0-394A3C27A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AB8DAC-66B0-F44E-9C12-7632F611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4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22342-667F-4247-A971-BA84BDA49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0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8D18AB-B493-A34D-B537-B5B91516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9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87735-65AD-B249-BA30-E399EEE2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E6CADC-AD4C-7B4F-97FA-47397F4B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3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296AF-2CAA-BB4C-B18C-D9B45F24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6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E7D37-A075-C64C-B780-7BA58DCE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76D1CB-E2B6-3B44-A745-34524D5B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8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D96AD3-193C-C946-AEE9-FE8D813EF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3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51000E-DA78-F54A-A001-53A8958B1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5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45603C-D610-EE40-BF87-D064F07B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19204C-ABB3-6C4B-B37A-773E89F5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4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Widescreen</PresentationFormat>
  <Paragraphs>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Табаченко Артем Григорьевич</dc:creator>
  <cp:lastModifiedBy>Табаченко Артем Григорьевич</cp:lastModifiedBy>
  <cp:revision>1</cp:revision>
  <dcterms:created xsi:type="dcterms:W3CDTF">2022-04-24T18:43:31Z</dcterms:created>
  <dcterms:modified xsi:type="dcterms:W3CDTF">2022-04-24T18:50:38Z</dcterms:modified>
</cp:coreProperties>
</file>