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6" r:id="rId5"/>
    <p:sldId id="258" r:id="rId6"/>
    <p:sldId id="262" r:id="rId7"/>
    <p:sldId id="260" r:id="rId8"/>
    <p:sldId id="271" r:id="rId9"/>
    <p:sldId id="267" r:id="rId10"/>
    <p:sldId id="268" r:id="rId11"/>
    <p:sldId id="269" r:id="rId12"/>
    <p:sldId id="259" r:id="rId13"/>
    <p:sldId id="270" r:id="rId14"/>
    <p:sldId id="261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9:29:1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14679,'0'0'2678,"10"23"-2446,20 38 151,57 89 0,242 377 930,-316-502-1363,-7-12-208,1-1 0,0 0 0,1 0 0,0-1 0,17 19 0,-23-29-94,-1 1 1,1-1 0,0 0 0,0 0 0,0 0-1,0 0 1,0 0 0,0 0 0,0-1 0,0 1 0,0-1-1,0 1 1,1-1 0,-1 0 0,0 0 0,0 0-1,0 0 1,1 0 0,-1 0 0,0-1 0,4 0-1,22-12-8022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9:29:41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33 8932,'0'0'9020,"-1"-5"-8022,-1-1-635,-2-14 1990,4 20-2307,0 0 0,0 0 0,0-1 0,0 1 0,-1 0 0,1 0 0,0 0 0,0 0 0,0 0 0,0 0 0,-1 0 0,1 0 0,0 0 0,0 0 0,0 0 0,-1 0 1,1 0-1,0 0 0,0 0 0,0 0 0,0 0 0,-1 0 0,1 0 0,0 0 0,0 0 0,0 1 0,-1-1 0,1 0 0,0 0 0,0 0 0,0 0 0,0 0 0,0 0 0,-1 1 0,1-1 0,0 0 0,0 0 0,0 0 0,0 0 0,0 1 0,0-1 0,0 0 0,0 0 0,0 0 1,0 0-1,0 1 0,0 10-11,0 0 1,2 0 0,-1-1-1,1 1 1,1-1 0,0 1-1,8 17 1,2-1 98,27 39-1,-23-39-45,428 570 611,-339-460-737,-85-108-186,-19-46-7018,-4-12 3346,-7-17-6303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9:29:42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102 166 5042,'0'0'12347,"-15"18"-11955,4-4-324,5-8-25,0 1 0,1 0 1,-1 0-1,1 0 0,1 0 0,0 1 0,0 0 0,0-1 0,1 2 0,0-1 0,0 0 0,1 1 0,0-1 1,1 1-1,0-1 0,0 14 0,2-6 33,1 1 1,1-1-1,1 0 0,0-1 1,1 1-1,1 0 1,0-1-1,1-1 0,0 1 1,1-1-1,1 0 1,1-1-1,0 0 0,15 16 1,-12-16-71,0-1 1,1 0-1,0-2 0,0 1 1,1-2-1,1 0 0,0-1 1,0 0-1,0-1 1,1-1-1,0-1 0,0 0 1,21 2-1,-5-2-6,1-2 1,0-2-1,-1-1 1,1-1-1,0-2 0,53-12 1,-68 10 23,0 0 1,-1-1-1,0-1 1,-1-1 0,1 0-1,-1-2 1,-1 1-1,0-2 1,0-1 0,-1 0-1,-1 0 1,0-2-1,13-15 1,-19 19 5,-1 0 0,0-1-1,-1 0 1,0-1 0,-1 1 0,0-1 0,0 0-1,4-23 1,-5 15 44,-2-1-1,0 1 0,-1-1 1,-3-34-1,2 45-32,-2-1 1,1 1-1,-2 0 1,1 0-1,-1 0 1,-1 1-1,0-1 1,0 1-1,-1-1 1,0 2-1,0-1 0,-10-11 1,4 8 5,1 2 0,-1-1 0,-1 2 0,0-1 0,-1 2 1,1-1-1,-2 2 0,-14-7 0,3 3-23,-1 1 1,0 2-1,0 0 1,-1 2-1,-31-3 0,17 4-32,-1 3-1,-72 5 0,93-1-67,-1 1-1,1 1 1,0 1-1,0 1 1,1 0-1,0 2 1,0 0 0,-36 22-1,42-21-331,1 0-1,0 1 1,0 1-1,1 0 1,1 0 0,0 2-1,0-1 1,1 1-1,1 1 1,0-1-1,1 2 1,-8 18 0,9-14-1903,1 0 1,-4 25 0,10-43 2208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9:29:42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4466,'0'0'15610,"5"2"-14965,10 6-404,0 0-1,-1 1 0,0 1 0,0 0 0,-1 1 0,17 19 0,-6-7 102,14 14-30,-1 2 0,-2 2 1,44 67-1,-28-25-234,42 92 1,-87-161-86,-3-7-189,1 1-1,-1-1 1,2 0 0,-1 1 0,8 8 0,-11-15 23,0 0-1,1 0 1,-1 1 0,0-1 0,0 0-1,1 0 1,-1 0 0,1-1-1,-1 1 1,1 0 0,0 0 0,-1-1-1,1 1 1,0-1 0,-1 0 0,1 1-1,0-1 1,-1 0 0,1 0-1,0 0 1,-1 0 0,1 0 0,0-1-1,0 1 1,-1 0 0,1-1 0,-1 1-1,1-1 1,0 0 0,-1 1-1,1-1 1,1-2 0,6-3-1564,0-1 0,13-14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9:29:43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 15223,'0'0'7708,"-8"-2"-7418,-14 0-221,22 2-65,0 0 1,-1 0-1,1 1 1,0-1-1,0 0 1,0 0-1,-1 0 1,1 0-1,0 1 1,0-1-1,0 0 1,0 0-1,-1 0 1,1 1-1,0-1 1,0 0 0,0 0-1,0 0 1,0 1-1,0-1 1,0 0-1,0 0 1,-1 1-1,1-1 1,0 0-1,0 0 1,0 1-1,0-1 1,0 0-1,0 0 1,0 1-1,1-1 1,-1 0-1,0 0 1,0 1-1,0-1 1,0 0-1,0 0 1,0 1-1,1-1 1,3 8 140,1-1-1,0 0 1,10 12 0,17 20 324,93 150 646,-72-104-756,3-2 1,88 98-1,-131-167-339,68 69 47,-66-70-29,0 0 1,1-1-1,28 17 0,-38-24 968,-17-5-1695,-22-5-1332,-53-20-3267,38 7-141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9:29:1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165 151 9620,'0'0'3522,"-7"25"-2940,4-12-505,-4 13 52,1 0 1,1 0-1,1 1 1,1-1-1,2 50 0,4-55-83,0-1-1,1-1 0,1 1 1,1 0-1,0-1 0,2 0 1,0-1-1,1 0 1,1 0-1,1-1 0,0 0 1,1-1-1,1 0 0,1-1 1,0 0-1,1-1 0,0-1 1,1 0-1,0-1 0,1-1 1,1-1-1,0 0 0,0-1 1,1-1-1,0-1 1,34 8-1,-30-10-17,1-1 0,-1-1-1,1-2 1,-1 0 0,1-2 0,0 0 0,-1-2 0,46-10-1,-53 8 10,0 0 0,0-1 0,0-1 0,-1-1 0,0 0 0,-1-1 0,0 0 0,0-2 0,-1 1 0,0-2 0,-1 1 0,0-2 0,11-15 0,-14 15 17,0 0-1,-1-1 0,0 0 1,-1-1-1,-1 1 0,-1-1 1,0 0-1,3-17 0,-3 8 107,-2 0 0,-1 0-1,-1 0 1,-3-40-1,1 50-106,-1 0 0,-1 0 0,0 0 0,0 1 0,-2-1 0,1 1 0,-2 0 0,0 0 0,0 1 0,-11-15 0,7 13-32,-2 0 0,1 1 0,-2 0 1,1 1-1,-2 1 0,0 0 0,0 1 1,-16-9-1,10 8-20,-1 1 0,0 1 0,0 0 1,-1 2-1,0 1 0,-36-6 0,5 6-29,-92-1 0,111 8-18,1 0 0,-1 2-1,0 2 1,-61 17 0,78-17-186,0 1 1,0 1-1,1 1 0,0 0 0,0 1 1,1 1-1,0 0 0,1 1 0,0 0 1,-22 25-1,32-31-102,-1 0 0,2 1 0,-1-1 1,0 1-1,1-1 0,0 1 0,-3 10 0,4-9-517,1 0 0,0 1 0,0-1 0,1 15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9:29:20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38 2977,'0'0'1249,"-14"-37"-1377,4 49-240,-1 23-193,-6 6-2288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9:29:2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29 236 5042,'0'0'9600,"13"-1"-9403,142-34 833,-31 6-694,15 3-43,310-68 161,-397 80-453,1 2 0,0 2 0,1 3 0,57 0 0,-154 7 700,-427 19-465,467-19-237,-335 50-152,243-31 38,-140 46-1,192-46 106,42-19 18,3 0-219,40 0 25,36 1 106,124-15-1,-113 0 203,500-59 130,-557 73-210,-30 0 246,-5 0-61,-14 0-272,-6-1 11,-1 2 0,1 0 0,-42 9 0,-207 50-23,-94 26-289,149-18 413,295-69-756,-36-6 699,-1-2 0,48-16-1,-5 1 69,56-13 123,368-90 193,-482 121-320,11-3 211,0 2 0,53-4-1,-127 14-268,1 1-1,-1 2 0,1 2 0,-66 22 0,22-5 51,-291 72-122,-129 37 48,498-133-78,7-1-469,65 0 475,1-4-1,110-18 0,58-30 207,228-39 62,-431 87-164,-35 4 379,-2 0-152,-55 1-903,-101 16 0,76-8-1453,-11-4-2172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9:29:25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63 4194,'0'0'9065,"0"-7"-7965,1 6-1043,-1-1 1,0 1 0,0-1 0,1 0 0,-1 1-1,0-1 1,0 1 0,-1-1 0,1 0 0,0 1-1,-1-1 1,1 1 0,0-1 0,-1 1 0,0-1-1,1 1 1,-1-1 0,0 1 0,0 0 0,0-1-1,0 1 1,0 0 0,0 0 0,0-1 0,0 1-1,0 0 1,-1 0 0,1 0 0,0 1 0,-1-1-1,1 0 1,-1 0 0,1 1 0,-1-1 0,1 1 0,-1-1-1,1 1 1,-3-1 0,-4-1-18,1 0 0,-1 0 0,1 1 0,-1 0-1,0 1 1,1-1 0,-1 1 0,0 1 0,1-1 0,-1 1 0,1 1 0,-1-1 0,1 1 0,-1 1 0,1-1 0,0 1-1,0 1 1,0-1 0,1 1 0,-1 0 0,1 1 0,0-1 0,0 1 0,-9 10 0,2-1 19,1 1 0,0 1 0,1 0 0,1 1 0,-10 20 0,16-27-64,0-1 1,1 0 0,0 1-1,1 0 1,0 0-1,0-1 1,1 1-1,1 0 1,-1 0-1,1 0 1,1 0-1,2 12 1,-2-20-7,-1 0 0,1 1 0,0-1 0,0 0 0,0 0 0,0-1 0,0 1 0,1 0 0,-1 0 0,0 0 0,1-1 0,-1 1 0,1-1 0,0 1 0,0-1 0,-1 0 0,1 0 0,0 0 0,0 0 1,0 0-1,0 0 0,0 0 0,0 0 0,1-1 0,-1 1 0,2-1 0,9 2-36,0-1 1,-1 0 0,19-1 0,-14 0 63,-7 0-1,0-1 0,-1 1 0,1-1 0,-1-1 0,1 0 0,-1 0 0,0-1 0,1 0 1,14-8-1,-17 7-2,-1-1 0,1 0 1,-1 0-1,0 0 1,0-1-1,0 0 0,-1 0 1,0 0-1,0-1 0,0 0 1,6-13-1,-5 7-6,-1 1-1,0-1 1,-1 0 0,0 0-1,3-26 1,-4 5 1491,-2-36 0,0 81-1524,1 1-1,0-1 1,0-1-1,1 1 1,8 18-1,-1 1 62,24 82 308,-5-11-52,5-2 1,55 114 0,-86-206-292,0 1 21,1-1 0,0 0 0,0 0 0,1 0 0,-1 0 1,1-1-1,1 1 0,10 8 0,-15-14 498,-3-1-1454,-24 0-3684,9 0-405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9:29:27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26 9620,'0'0'8668,"-4"-5"-8246,-6-9-262,7 8-16,6 6 291,17 16-53,0 1 1,-1 0-1,-1 1 1,18 25-1,58 89 381,-69-94-716,1 0 0,2-2 0,2 0 0,39 36 1,-59-64-178,-7-4-16,0-1 0,1 0 0,0 0 0,-1 0 0,1 0 0,0-1 0,0 1 0,0-1 0,1 0 0,-1 0 0,1-1 0,5 3 0,-9-10-4173,-1-21 650,0-13-863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9:29:28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39 111 9428,'0'0'4285,"-6"-9"-3578,-20-24 168,20 25 1710,6 16-2471,1 0 1,1 1-1,0-1 0,0 0 0,1 1 1,0-1-1,0-1 0,0 1 0,1 0 1,1-1-1,-1 0 0,11 13 0,0-2 41,1-1 0,0-1 0,31 23 0,-33-30-123,0 0-1,0-1 1,1 0 0,0-1-1,1-1 1,-1-1 0,1 0-1,0-1 1,28 4-1,-2-4-9,0-2 0,68-4 0,-108 2-14,-1 0-1,1 0 1,0 0 0,-1-1 0,1 1 0,-1-1 0,1 1 0,-1-1 0,1 0 0,-1 0 0,1 1 0,-1-1-1,1 0 1,-1 0 0,0 0 0,0-1 0,1 1 0,-1 0 0,0 0 0,0-1 0,0 1 0,0 0 0,-1-1 0,1 1-1,0-1 1,-1 0 0,1 1 0,-1-1 0,1 1 0,0-4 0,0-5 122,0 0 0,-1-1 1,0 1-1,-1-12 0,0-4 148,0 21-240,1-1 0,-1 1 0,0 0 0,0-1 0,0 1 0,-1 0 0,0-1 0,0 1 0,0 0 0,-1 0 0,-3-5 0,0 2-1,0 0 1,0 0-1,-1 1 0,0-1 1,-14-9-1,6 6-16,-1 0 0,0 2 0,0 0 0,-1 1 0,0 0 0,-26-7 0,7 8-13,0 1 1,0 1 0,0 2 0,-65 4 0,43-1 157,56 0-224,3 30-143,0-24 223,-1 1 0,0-1 0,0 0 0,0 1-1,-2 6 1,3-13 16,1 0 893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9:29:33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161 301 8868,'0'0'7171,"-1"-17"-6424,-4-52 30,0 52-245,5 16-513,-1 1 1,1 0-1,0 0 0,0 0 1,0 0-1,-1 0 0,1 0 1,0 0-1,0 0 0,0-1 1,-1 1-1,1 0 1,0 0-1,0 0 0,-1 0 1,1 0-1,0 0 0,0 0 1,0 0-1,-1 0 0,1 0 1,0 1-1,0-1 1,0 0-1,-1 0 0,1 0 1,0 0-1,0 0 0,0 0 1,-1 0-1,1 0 0,0 1 1,0-1-1,0 0 1,-1 0-1,-10 16 846,-6 26-706,1 1 1,2 0-1,-15 78 1,25-93-110,0 1 1,2-1 0,1 0-1,5 53 1,-3-77-53,0 1-1,0-1 1,0 0-1,0 0 1,1 1-1,0-1 1,0 0-1,0 0 1,0-1-1,0 1 1,1 0-1,0-1 1,0 1-1,0-1 1,0 0-1,0 0 1,1 0-1,-1-1 1,1 1-1,0-1 1,-1 0-1,1 0 1,7 3-1,2-1 4,1 0-1,0-1 1,0 0-1,0-1 1,0-1-1,17 0 1,-10-1 12,1-2 1,0 0-1,-1-1 0,1-1 0,-1-1 1,0-1-1,0-1 0,25-12 0,-10 1 47,0-2-1,-1-2 1,46-36 0,-61 42-35,0-1 0,-1 0 0,17-22 0,-29 31 7,-1 0 1,0-1-1,0 0 0,-1 0 0,0-1 0,-1 1 0,0-1 0,0 0 0,-1 0 0,2-13 0,-3 12 33,0 1 0,-1-1 0,-1 1 0,0-1 0,0 1 0,-1-1-1,0 1 1,-3-11 0,1 14-25,1 0 0,-1 0 0,0 0 0,-1 1 0,1 0 0,-1 0 0,0 0 0,-1 0 0,0 0 1,0 1-1,0 0 0,-9-7 0,-11-7 16,-2 1 1,0 1 0,-1 1 0,0 2 0,-47-17 0,14 11-26,-109-22-1,125 34-92,1 1-1,-1 3 0,-86 2 1,130 2 40,0 0 0,0 0 0,1 0 0,-1 1 0,0-1 0,1 0 0,-1 0 0,0 0 1,1 0-1,-1 1 0,0-1 0,1 0 0,-1 1 0,1-1 0,-1 0 0,1 1 0,-1-1 0,0 1 1,1-1-1,-1 1 0,1-1 0,0 1 0,-1-1 0,1 1 0,-1 0 0,1 0 0,-2 18-556,3-11 310,-1 4-95,-1 15-1776,2 1-1,1-1 0,7 39 0,8-9-5594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9:29:35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38 9828,'0'0'10205,"-7"-6"-9322,-23-19-90,22 18 554,8 29-1035,1-6-251,2 0 0,-1-1 0,2 1 0,0-1 0,1 0 0,0 0 0,11 20 0,0 4 43,60 149 540,139 387 385,-194-505-914,25 76 549,-46-146-597,1 1 0,-1-1 0,0 0 0,0 1 0,0-1 0,0 0 0,0 1 0,1-1 0,-1 0 0,0 1 0,0-1 0,1 0 0,-1 0 0,0 1 0,0-1 0,1 0 0,-1 0 0,0 1 0,1-1 0,-1 0 0,0 0 0,1 0 0,-1 0 0,0 1 0,1-1 0,-1 0 0,0 0 0,1 0 0,-1 0 0,1 0 0,-1 0 0,0 0 0,1 0 0,-1 0 0,1 0 0,-1 0-78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95C9-5AF2-4186-6304-4BEB91DE9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9E485-15B5-B395-4984-B7302C5CD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15960-3DF6-0E6D-8BD5-7F6DDE1D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CC1C-9C06-4C5D-AF04-4A913D09F27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1C736-104B-0FAF-1068-7CAF3309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F5A71-17F8-EF97-F461-73F4F74E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78BA-D5E3-45BC-A634-29DAC8EEA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94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EB17-4140-BB82-DA5F-4592AFB5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19BA5-EB36-2FC4-11F9-6EE54D249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7C663-81C8-9AD8-CD0E-1247221E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CC1C-9C06-4C5D-AF04-4A913D09F27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026C9-D3E8-ACAC-08C7-B603B184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D5F6C-4C32-0B44-C4C6-473D6F87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78BA-D5E3-45BC-A634-29DAC8EEA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94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99C03-E529-DD9E-32C7-8C302BE28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A7800-3313-4A73-0A63-7F9890458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94B02-68FF-1EE2-0DAB-4BD22956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CC1C-9C06-4C5D-AF04-4A913D09F27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BC4B7-51CE-6BA1-44B2-125617A3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B661A-D78A-7587-37F9-37D48FA0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78BA-D5E3-45BC-A634-29DAC8EEA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07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F12A-1C34-4F0A-0CA9-62A10D8F9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D15A9-09FE-3C4C-EA93-72FB5A8F4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E56F0-E416-7CFA-D85F-E5FA2908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CC1C-9C06-4C5D-AF04-4A913D09F27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9AA74-24EC-DB82-B3BF-58FC7BA8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6329B-0262-496A-04CD-60BC0E66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78BA-D5E3-45BC-A634-29DAC8EEA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12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94C0-5645-87FC-FCEB-A003EA31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389CD-B066-2FAC-29A7-57D4F006B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CFE0-5EA6-F818-457A-37FF7EA1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CC1C-9C06-4C5D-AF04-4A913D09F27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5EBA9-203F-312E-09A8-E9D25C11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66056-080B-C4F5-34C7-113EF1FA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78BA-D5E3-45BC-A634-29DAC8EEA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15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06C9-FDBA-5D0E-3CF1-B7ADD265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AD5A-A95C-8BCD-391B-ACFAAE666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2ABD3-8BDB-1351-2EDB-7A29136D5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EEABD-8DE6-C7E0-F7F8-984B4956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CC1C-9C06-4C5D-AF04-4A913D09F27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AB6CF-770D-9165-03FB-D7303D0F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A0867-58A9-C675-B44B-F3C0EA74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78BA-D5E3-45BC-A634-29DAC8EEA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24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CA23-B0C5-D365-CB8C-13368486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63BD4-5465-E28A-0CAE-D52C65EAB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16E58-478D-18AF-252F-28E1BF126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ABDA8-222C-5CB1-F120-2CC687BF2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8F096F-4991-7E7C-51C8-B5D34F350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E9063D-7100-EB91-51DA-598250D5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CC1C-9C06-4C5D-AF04-4A913D09F27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0DB48-CE7C-D402-F28D-01B25E3D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6AEA8D-4E13-D20A-9368-75F913C2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78BA-D5E3-45BC-A634-29DAC8EEA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42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9914-FCF5-3DB0-F7CE-F77EA20E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89B23-AF73-AA60-C14D-E04BB2DC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CC1C-9C06-4C5D-AF04-4A913D09F27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F785D-6B0D-9CA6-9984-29B939CB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D9866-CB8E-CFEF-EEEB-908DB1B9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78BA-D5E3-45BC-A634-29DAC8EEA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19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7DC38-F3C7-1B8A-F853-F0BE5289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CC1C-9C06-4C5D-AF04-4A913D09F27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33F34-1674-850C-A699-AF48C64C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2A8E9-A77B-0DA8-5F42-F8000E8A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78BA-D5E3-45BC-A634-29DAC8EEA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68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244B-0F5D-1849-CCCC-192BEAE5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A71-53D2-EB44-48C5-C5803F3C6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449B3-D39A-849E-3F13-1AE80CEDA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43E4A-E5BC-9881-E32D-EDB2AA9F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CC1C-9C06-4C5D-AF04-4A913D09F27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5BDA0-219A-773C-3B36-17FFBBB5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80767-D03D-60E4-3C87-01EAFAE4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78BA-D5E3-45BC-A634-29DAC8EEA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37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BD27-5BB7-30C9-50A5-EB6877F3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DE30E-52C4-5CAD-9AEA-510904687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53BE4-2B5E-DE48-657B-8D6E4F814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DF3A2-A715-109E-ED2D-479ACDF8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CC1C-9C06-4C5D-AF04-4A913D09F27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E2DB8-9F8D-87E6-603B-1A69FE00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DCC72-D5F4-8B29-6D2B-E9CC5933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78BA-D5E3-45BC-A634-29DAC8EEA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09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81BD4-2461-F018-32BE-A19812E6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8B956-D905-6448-362D-9422F4B94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B59F0-EE19-A141-842E-4B8826B2B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5CC1C-9C06-4C5D-AF04-4A913D09F27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F8471-F166-CE60-E61A-BF4FEEA8B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781CE-A06E-90DC-B090-029E019FB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78BA-D5E3-45BC-A634-29DAC8EEA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65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91FF3-C16F-6055-BD85-620E09E44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09" y="1451114"/>
            <a:ext cx="8014448" cy="44427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7712CE-1C35-B88F-0016-EF7C7023C145}"/>
              </a:ext>
            </a:extLst>
          </p:cNvPr>
          <p:cNvSpPr txBox="1"/>
          <p:nvPr/>
        </p:nvSpPr>
        <p:spPr>
          <a:xfrm>
            <a:off x="864704" y="487017"/>
            <a:ext cx="809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What is a computer?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382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A4C436-4C5F-0734-A3C9-4E9C5D28894F}"/>
              </a:ext>
            </a:extLst>
          </p:cNvPr>
          <p:cNvSpPr txBox="1"/>
          <p:nvPr/>
        </p:nvSpPr>
        <p:spPr>
          <a:xfrm>
            <a:off x="854765" y="626165"/>
            <a:ext cx="633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The dilemma of how to interpret a series of bytes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32ABB-F549-BA8A-93C2-9A9E3B1DE392}"/>
              </a:ext>
            </a:extLst>
          </p:cNvPr>
          <p:cNvSpPr txBox="1"/>
          <p:nvPr/>
        </p:nvSpPr>
        <p:spPr>
          <a:xfrm>
            <a:off x="2037521" y="2146852"/>
            <a:ext cx="5625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0" i="0" dirty="0">
                <a:solidFill>
                  <a:srgbClr val="202124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01000001</a:t>
            </a:r>
            <a:endParaRPr lang="en-IN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 descr="Thinking Gummy Monsters">
            <a:extLst>
              <a:ext uri="{FF2B5EF4-FFF2-40B4-BE49-F238E27FC236}">
                <a16:creationId xmlns:a16="http://schemas.microsoft.com/office/drawing/2014/main" id="{FA4C719C-116A-F824-ED00-A8390DAB9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381" y="2940658"/>
            <a:ext cx="3759200" cy="375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CD216B-1C6D-DF8C-6265-D4A6848A22DE}"/>
              </a:ext>
            </a:extLst>
          </p:cNvPr>
          <p:cNvSpPr txBox="1"/>
          <p:nvPr/>
        </p:nvSpPr>
        <p:spPr>
          <a:xfrm>
            <a:off x="1798983" y="3538330"/>
            <a:ext cx="4462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 this an A or the number 65??</a:t>
            </a:r>
            <a:endParaRPr lang="en-IN" dirty="0"/>
          </a:p>
          <a:p>
            <a:endParaRPr lang="en-IN" dirty="0"/>
          </a:p>
          <a:p>
            <a:r>
              <a:rPr lang="en-IN" dirty="0"/>
              <a:t>To resolve this dilemma, we can start storing meta data, which is information about information in the form of </a:t>
            </a:r>
            <a:r>
              <a:rPr lang="en-IN" b="1" dirty="0"/>
              <a:t>data types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08977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7A7DC-E8A6-AEF8-4941-6B06A5E46192}"/>
              </a:ext>
            </a:extLst>
          </p:cNvPr>
          <p:cNvSpPr txBox="1"/>
          <p:nvPr/>
        </p:nvSpPr>
        <p:spPr>
          <a:xfrm>
            <a:off x="1113183" y="805070"/>
            <a:ext cx="7255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types can also help us specify the amount of space on memory to take to store certain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07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7C64BD-5BAE-08A3-CB90-B3EF6A9AE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52" y="874436"/>
            <a:ext cx="86106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82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2C426A-2176-DA90-47B1-8F453784A6B0}"/>
              </a:ext>
            </a:extLst>
          </p:cNvPr>
          <p:cNvSpPr txBox="1"/>
          <p:nvPr/>
        </p:nvSpPr>
        <p:spPr>
          <a:xfrm>
            <a:off x="765313" y="616226"/>
            <a:ext cx="10336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Types of memory</a:t>
            </a:r>
          </a:p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	Hard drive / Secondary memory</a:t>
            </a:r>
          </a:p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	RAM / Primary memory</a:t>
            </a:r>
          </a:p>
          <a:p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Loading and saving…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49217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86DFD8-51A6-2522-19DA-50761945DC04}"/>
              </a:ext>
            </a:extLst>
          </p:cNvPr>
          <p:cNvSpPr/>
          <p:nvPr/>
        </p:nvSpPr>
        <p:spPr>
          <a:xfrm>
            <a:off x="1600200" y="1222513"/>
            <a:ext cx="3647661" cy="3210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43B27C-6796-E1E0-2C19-AEEADCD2AC0E}"/>
              </a:ext>
            </a:extLst>
          </p:cNvPr>
          <p:cNvCxnSpPr/>
          <p:nvPr/>
        </p:nvCxnSpPr>
        <p:spPr>
          <a:xfrm>
            <a:off x="5247861" y="1610139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93A2C8-2861-60B0-3741-DFADC524F96E}"/>
              </a:ext>
            </a:extLst>
          </p:cNvPr>
          <p:cNvCxnSpPr/>
          <p:nvPr/>
        </p:nvCxnSpPr>
        <p:spPr>
          <a:xfrm>
            <a:off x="5247861" y="2054749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A002F4-8F69-AC04-A385-40AD71CC5D55}"/>
              </a:ext>
            </a:extLst>
          </p:cNvPr>
          <p:cNvCxnSpPr/>
          <p:nvPr/>
        </p:nvCxnSpPr>
        <p:spPr>
          <a:xfrm>
            <a:off x="5247861" y="2499359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E61E7B-98F0-4F7D-7F97-BF2F892100D3}"/>
              </a:ext>
            </a:extLst>
          </p:cNvPr>
          <p:cNvCxnSpPr/>
          <p:nvPr/>
        </p:nvCxnSpPr>
        <p:spPr>
          <a:xfrm>
            <a:off x="5247861" y="2943969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0337A4-C3D2-8D48-5722-3B9B20E26FBE}"/>
              </a:ext>
            </a:extLst>
          </p:cNvPr>
          <p:cNvCxnSpPr/>
          <p:nvPr/>
        </p:nvCxnSpPr>
        <p:spPr>
          <a:xfrm>
            <a:off x="5247861" y="3388579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6B97D4-5378-16D0-4C7F-FCA57665E916}"/>
              </a:ext>
            </a:extLst>
          </p:cNvPr>
          <p:cNvCxnSpPr/>
          <p:nvPr/>
        </p:nvCxnSpPr>
        <p:spPr>
          <a:xfrm>
            <a:off x="5247861" y="3833190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4EDE10-52AC-C7BC-46D9-30621E0D4252}"/>
              </a:ext>
            </a:extLst>
          </p:cNvPr>
          <p:cNvCxnSpPr/>
          <p:nvPr/>
        </p:nvCxnSpPr>
        <p:spPr>
          <a:xfrm>
            <a:off x="1133061" y="1610139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AD9FED-6AFB-063C-13B7-BCA1B00D8685}"/>
              </a:ext>
            </a:extLst>
          </p:cNvPr>
          <p:cNvCxnSpPr/>
          <p:nvPr/>
        </p:nvCxnSpPr>
        <p:spPr>
          <a:xfrm>
            <a:off x="1133061" y="2054749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AB3060-2F70-95FC-6DD6-56A38F2B8301}"/>
              </a:ext>
            </a:extLst>
          </p:cNvPr>
          <p:cNvCxnSpPr/>
          <p:nvPr/>
        </p:nvCxnSpPr>
        <p:spPr>
          <a:xfrm>
            <a:off x="1133061" y="2499359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FDDBD9-E7BD-D782-C17E-09E97144CB96}"/>
              </a:ext>
            </a:extLst>
          </p:cNvPr>
          <p:cNvCxnSpPr/>
          <p:nvPr/>
        </p:nvCxnSpPr>
        <p:spPr>
          <a:xfrm>
            <a:off x="1133061" y="2943969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D08BB9-05BE-297C-160D-A38C6232BBD9}"/>
              </a:ext>
            </a:extLst>
          </p:cNvPr>
          <p:cNvCxnSpPr/>
          <p:nvPr/>
        </p:nvCxnSpPr>
        <p:spPr>
          <a:xfrm>
            <a:off x="1133061" y="3388579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B8C7CE-A39E-B70C-1ADF-F59DE653C536}"/>
              </a:ext>
            </a:extLst>
          </p:cNvPr>
          <p:cNvCxnSpPr/>
          <p:nvPr/>
        </p:nvCxnSpPr>
        <p:spPr>
          <a:xfrm>
            <a:off x="1133061" y="3833190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BA4825-1F84-2A94-1F5D-F17B8FFE50BD}"/>
              </a:ext>
            </a:extLst>
          </p:cNvPr>
          <p:cNvCxnSpPr>
            <a:cxnSpLocks/>
          </p:cNvCxnSpPr>
          <p:nvPr/>
        </p:nvCxnSpPr>
        <p:spPr>
          <a:xfrm rot="16200000">
            <a:off x="1782419" y="988943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D02286-0088-1CAF-6988-EBF20FF57DE4}"/>
              </a:ext>
            </a:extLst>
          </p:cNvPr>
          <p:cNvCxnSpPr>
            <a:cxnSpLocks/>
          </p:cNvCxnSpPr>
          <p:nvPr/>
        </p:nvCxnSpPr>
        <p:spPr>
          <a:xfrm rot="16200000">
            <a:off x="2239619" y="988943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B713FF9-91FB-2D5E-DC19-3FCA2DC373D8}"/>
              </a:ext>
            </a:extLst>
          </p:cNvPr>
          <p:cNvCxnSpPr>
            <a:cxnSpLocks/>
          </p:cNvCxnSpPr>
          <p:nvPr/>
        </p:nvCxnSpPr>
        <p:spPr>
          <a:xfrm rot="16200000">
            <a:off x="2706759" y="998884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09A3FE-5427-451F-FA35-F47FE5D4521B}"/>
              </a:ext>
            </a:extLst>
          </p:cNvPr>
          <p:cNvCxnSpPr>
            <a:cxnSpLocks/>
          </p:cNvCxnSpPr>
          <p:nvPr/>
        </p:nvCxnSpPr>
        <p:spPr>
          <a:xfrm rot="16200000">
            <a:off x="3238502" y="988942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44F5B6-628E-358B-26E9-5204801EEEB9}"/>
              </a:ext>
            </a:extLst>
          </p:cNvPr>
          <p:cNvCxnSpPr>
            <a:cxnSpLocks/>
          </p:cNvCxnSpPr>
          <p:nvPr/>
        </p:nvCxnSpPr>
        <p:spPr>
          <a:xfrm rot="16200000">
            <a:off x="3779355" y="988942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6FB8CC-D7F9-4026-718E-B70C3E4DFD4D}"/>
              </a:ext>
            </a:extLst>
          </p:cNvPr>
          <p:cNvCxnSpPr>
            <a:cxnSpLocks/>
          </p:cNvCxnSpPr>
          <p:nvPr/>
        </p:nvCxnSpPr>
        <p:spPr>
          <a:xfrm rot="16200000">
            <a:off x="4237385" y="998885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B8A6E5-C5A2-367D-2BEC-5512E7AD6E38}"/>
              </a:ext>
            </a:extLst>
          </p:cNvPr>
          <p:cNvCxnSpPr>
            <a:cxnSpLocks/>
          </p:cNvCxnSpPr>
          <p:nvPr/>
        </p:nvCxnSpPr>
        <p:spPr>
          <a:xfrm rot="16200000">
            <a:off x="4695415" y="998885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5A48B4F-DB5E-194D-6FEC-5FF4376952A9}"/>
              </a:ext>
            </a:extLst>
          </p:cNvPr>
          <p:cNvCxnSpPr>
            <a:cxnSpLocks/>
          </p:cNvCxnSpPr>
          <p:nvPr/>
        </p:nvCxnSpPr>
        <p:spPr>
          <a:xfrm rot="16200000">
            <a:off x="1782420" y="988943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67DD49-0AC6-EF08-1D27-1082F6E01C46}"/>
              </a:ext>
            </a:extLst>
          </p:cNvPr>
          <p:cNvCxnSpPr>
            <a:cxnSpLocks/>
          </p:cNvCxnSpPr>
          <p:nvPr/>
        </p:nvCxnSpPr>
        <p:spPr>
          <a:xfrm rot="16200000">
            <a:off x="2239620" y="988943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745264-0347-36C2-6B35-0FF813E4A96C}"/>
              </a:ext>
            </a:extLst>
          </p:cNvPr>
          <p:cNvCxnSpPr>
            <a:cxnSpLocks/>
          </p:cNvCxnSpPr>
          <p:nvPr/>
        </p:nvCxnSpPr>
        <p:spPr>
          <a:xfrm rot="16200000">
            <a:off x="2706760" y="998884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44920E-8E01-9C94-76CB-47AC76537D64}"/>
              </a:ext>
            </a:extLst>
          </p:cNvPr>
          <p:cNvCxnSpPr>
            <a:cxnSpLocks/>
          </p:cNvCxnSpPr>
          <p:nvPr/>
        </p:nvCxnSpPr>
        <p:spPr>
          <a:xfrm rot="16200000">
            <a:off x="1782421" y="988943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96305C-D398-4985-65DB-66309009D4A1}"/>
              </a:ext>
            </a:extLst>
          </p:cNvPr>
          <p:cNvCxnSpPr>
            <a:cxnSpLocks/>
          </p:cNvCxnSpPr>
          <p:nvPr/>
        </p:nvCxnSpPr>
        <p:spPr>
          <a:xfrm rot="16200000">
            <a:off x="2239621" y="988943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E69878-D8E9-0F08-BB00-6845FD08F7AF}"/>
              </a:ext>
            </a:extLst>
          </p:cNvPr>
          <p:cNvCxnSpPr>
            <a:cxnSpLocks/>
          </p:cNvCxnSpPr>
          <p:nvPr/>
        </p:nvCxnSpPr>
        <p:spPr>
          <a:xfrm rot="16200000">
            <a:off x="3238503" y="988942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B61AFE-633E-8F5A-FF60-2BF2F11B487E}"/>
              </a:ext>
            </a:extLst>
          </p:cNvPr>
          <p:cNvCxnSpPr>
            <a:cxnSpLocks/>
          </p:cNvCxnSpPr>
          <p:nvPr/>
        </p:nvCxnSpPr>
        <p:spPr>
          <a:xfrm rot="16200000">
            <a:off x="2706761" y="998884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2E42850-1290-E918-7EE6-0108A7147B91}"/>
              </a:ext>
            </a:extLst>
          </p:cNvPr>
          <p:cNvCxnSpPr>
            <a:cxnSpLocks/>
          </p:cNvCxnSpPr>
          <p:nvPr/>
        </p:nvCxnSpPr>
        <p:spPr>
          <a:xfrm rot="16200000">
            <a:off x="1782422" y="988943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201E66E-8AE7-73B5-2AA6-A6364A8131DC}"/>
              </a:ext>
            </a:extLst>
          </p:cNvPr>
          <p:cNvCxnSpPr>
            <a:cxnSpLocks/>
          </p:cNvCxnSpPr>
          <p:nvPr/>
        </p:nvCxnSpPr>
        <p:spPr>
          <a:xfrm rot="16200000">
            <a:off x="2239622" y="988943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0CB240-142A-3C5E-FD33-5E93ADB8ACDA}"/>
              </a:ext>
            </a:extLst>
          </p:cNvPr>
          <p:cNvCxnSpPr>
            <a:cxnSpLocks/>
          </p:cNvCxnSpPr>
          <p:nvPr/>
        </p:nvCxnSpPr>
        <p:spPr>
          <a:xfrm rot="16200000">
            <a:off x="3779356" y="988942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62090DA-1EA0-DCA1-A474-6748AF7F490B}"/>
              </a:ext>
            </a:extLst>
          </p:cNvPr>
          <p:cNvCxnSpPr>
            <a:cxnSpLocks/>
          </p:cNvCxnSpPr>
          <p:nvPr/>
        </p:nvCxnSpPr>
        <p:spPr>
          <a:xfrm rot="16200000">
            <a:off x="3238504" y="988942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F8CA069-34FB-5055-D48A-62E0576A0D5E}"/>
              </a:ext>
            </a:extLst>
          </p:cNvPr>
          <p:cNvCxnSpPr>
            <a:cxnSpLocks/>
          </p:cNvCxnSpPr>
          <p:nvPr/>
        </p:nvCxnSpPr>
        <p:spPr>
          <a:xfrm rot="16200000">
            <a:off x="2706762" y="998884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E4EECB1-D193-8980-1709-9C6D8EAC5BF2}"/>
              </a:ext>
            </a:extLst>
          </p:cNvPr>
          <p:cNvCxnSpPr>
            <a:cxnSpLocks/>
          </p:cNvCxnSpPr>
          <p:nvPr/>
        </p:nvCxnSpPr>
        <p:spPr>
          <a:xfrm rot="16200000">
            <a:off x="1782423" y="988943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2C19A9-CA09-8C99-E934-E5DDEC5292EC}"/>
              </a:ext>
            </a:extLst>
          </p:cNvPr>
          <p:cNvCxnSpPr>
            <a:cxnSpLocks/>
          </p:cNvCxnSpPr>
          <p:nvPr/>
        </p:nvCxnSpPr>
        <p:spPr>
          <a:xfrm rot="16200000">
            <a:off x="2239623" y="988943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7EC8CD2-B794-FABB-85E4-F225B054AA0F}"/>
              </a:ext>
            </a:extLst>
          </p:cNvPr>
          <p:cNvCxnSpPr>
            <a:cxnSpLocks/>
          </p:cNvCxnSpPr>
          <p:nvPr/>
        </p:nvCxnSpPr>
        <p:spPr>
          <a:xfrm rot="16200000">
            <a:off x="4237386" y="998885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20CB2FE-9ECE-10C5-F469-04678548D231}"/>
              </a:ext>
            </a:extLst>
          </p:cNvPr>
          <p:cNvCxnSpPr>
            <a:cxnSpLocks/>
          </p:cNvCxnSpPr>
          <p:nvPr/>
        </p:nvCxnSpPr>
        <p:spPr>
          <a:xfrm rot="16200000">
            <a:off x="3779357" y="988942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849E39E-2C1E-2731-3C4D-3D97C73473A7}"/>
              </a:ext>
            </a:extLst>
          </p:cNvPr>
          <p:cNvCxnSpPr>
            <a:cxnSpLocks/>
          </p:cNvCxnSpPr>
          <p:nvPr/>
        </p:nvCxnSpPr>
        <p:spPr>
          <a:xfrm rot="16200000">
            <a:off x="3238505" y="988942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287CDF-7A3A-CCEF-895A-31897FF2BEF9}"/>
              </a:ext>
            </a:extLst>
          </p:cNvPr>
          <p:cNvCxnSpPr>
            <a:cxnSpLocks/>
          </p:cNvCxnSpPr>
          <p:nvPr/>
        </p:nvCxnSpPr>
        <p:spPr>
          <a:xfrm rot="16200000">
            <a:off x="2706763" y="998884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1E4CF3-7C77-9E3E-84F8-78AFD7CB647F}"/>
              </a:ext>
            </a:extLst>
          </p:cNvPr>
          <p:cNvCxnSpPr>
            <a:cxnSpLocks/>
          </p:cNvCxnSpPr>
          <p:nvPr/>
        </p:nvCxnSpPr>
        <p:spPr>
          <a:xfrm rot="16200000">
            <a:off x="1782424" y="988943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0FA40F8-EDF3-26F9-7039-72E11ED87992}"/>
              </a:ext>
            </a:extLst>
          </p:cNvPr>
          <p:cNvCxnSpPr>
            <a:cxnSpLocks/>
          </p:cNvCxnSpPr>
          <p:nvPr/>
        </p:nvCxnSpPr>
        <p:spPr>
          <a:xfrm rot="16200000">
            <a:off x="2239624" y="988943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74746A-9CFF-5356-2357-D7A1CDC92E34}"/>
              </a:ext>
            </a:extLst>
          </p:cNvPr>
          <p:cNvCxnSpPr>
            <a:cxnSpLocks/>
          </p:cNvCxnSpPr>
          <p:nvPr/>
        </p:nvCxnSpPr>
        <p:spPr>
          <a:xfrm rot="16200000">
            <a:off x="4695416" y="998885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8380EA9-AC5E-2FFE-BF95-850DE5C490BC}"/>
              </a:ext>
            </a:extLst>
          </p:cNvPr>
          <p:cNvCxnSpPr>
            <a:cxnSpLocks/>
          </p:cNvCxnSpPr>
          <p:nvPr/>
        </p:nvCxnSpPr>
        <p:spPr>
          <a:xfrm rot="16200000">
            <a:off x="4237387" y="998885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2664D29-8594-9552-9A0C-0FC5E8589073}"/>
              </a:ext>
            </a:extLst>
          </p:cNvPr>
          <p:cNvCxnSpPr>
            <a:cxnSpLocks/>
          </p:cNvCxnSpPr>
          <p:nvPr/>
        </p:nvCxnSpPr>
        <p:spPr>
          <a:xfrm rot="16200000">
            <a:off x="3779358" y="988942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22E9B1-B25B-F4CB-AD2C-C391AC629DFC}"/>
              </a:ext>
            </a:extLst>
          </p:cNvPr>
          <p:cNvCxnSpPr>
            <a:cxnSpLocks/>
          </p:cNvCxnSpPr>
          <p:nvPr/>
        </p:nvCxnSpPr>
        <p:spPr>
          <a:xfrm rot="16200000">
            <a:off x="3238506" y="988942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B79D2AE-DD1D-444F-A87C-0356671C0C53}"/>
              </a:ext>
            </a:extLst>
          </p:cNvPr>
          <p:cNvCxnSpPr>
            <a:cxnSpLocks/>
          </p:cNvCxnSpPr>
          <p:nvPr/>
        </p:nvCxnSpPr>
        <p:spPr>
          <a:xfrm rot="16200000">
            <a:off x="2706764" y="998884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966BD15-5511-BBA3-FA0B-AEF57F69E3CC}"/>
              </a:ext>
            </a:extLst>
          </p:cNvPr>
          <p:cNvCxnSpPr>
            <a:cxnSpLocks/>
          </p:cNvCxnSpPr>
          <p:nvPr/>
        </p:nvCxnSpPr>
        <p:spPr>
          <a:xfrm rot="16200000">
            <a:off x="1782425" y="988943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CB9DB34-446D-96A7-1301-0A44249026F4}"/>
              </a:ext>
            </a:extLst>
          </p:cNvPr>
          <p:cNvCxnSpPr>
            <a:cxnSpLocks/>
          </p:cNvCxnSpPr>
          <p:nvPr/>
        </p:nvCxnSpPr>
        <p:spPr>
          <a:xfrm rot="16200000">
            <a:off x="2239625" y="988943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23D1FD2-F4ED-D9EC-5332-52A12D2786C6}"/>
              </a:ext>
            </a:extLst>
          </p:cNvPr>
          <p:cNvCxnSpPr>
            <a:cxnSpLocks/>
          </p:cNvCxnSpPr>
          <p:nvPr/>
        </p:nvCxnSpPr>
        <p:spPr>
          <a:xfrm rot="16200000">
            <a:off x="4695414" y="4666422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C0BC2D4-E5F0-DDCE-C3E8-85574EFDB8E6}"/>
              </a:ext>
            </a:extLst>
          </p:cNvPr>
          <p:cNvCxnSpPr>
            <a:cxnSpLocks/>
          </p:cNvCxnSpPr>
          <p:nvPr/>
        </p:nvCxnSpPr>
        <p:spPr>
          <a:xfrm rot="16200000">
            <a:off x="4237385" y="4666422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DDC3D4C-F197-8A12-4063-11AF96C2C28A}"/>
              </a:ext>
            </a:extLst>
          </p:cNvPr>
          <p:cNvCxnSpPr>
            <a:cxnSpLocks/>
          </p:cNvCxnSpPr>
          <p:nvPr/>
        </p:nvCxnSpPr>
        <p:spPr>
          <a:xfrm rot="16200000">
            <a:off x="3779356" y="4656479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DE47001-46F1-2B5F-6998-346E0FA31886}"/>
              </a:ext>
            </a:extLst>
          </p:cNvPr>
          <p:cNvCxnSpPr>
            <a:cxnSpLocks/>
          </p:cNvCxnSpPr>
          <p:nvPr/>
        </p:nvCxnSpPr>
        <p:spPr>
          <a:xfrm rot="16200000">
            <a:off x="3238504" y="4656479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4887999-7FBF-BFFE-6697-73B0CA049451}"/>
              </a:ext>
            </a:extLst>
          </p:cNvPr>
          <p:cNvCxnSpPr>
            <a:cxnSpLocks/>
          </p:cNvCxnSpPr>
          <p:nvPr/>
        </p:nvCxnSpPr>
        <p:spPr>
          <a:xfrm rot="16200000">
            <a:off x="2706762" y="4666421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22CB35B-0928-5F79-E74B-3722D71B67CA}"/>
              </a:ext>
            </a:extLst>
          </p:cNvPr>
          <p:cNvCxnSpPr>
            <a:cxnSpLocks/>
          </p:cNvCxnSpPr>
          <p:nvPr/>
        </p:nvCxnSpPr>
        <p:spPr>
          <a:xfrm rot="16200000">
            <a:off x="1782423" y="4656480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3D160DC-4054-8515-DE83-B4B3D0DCDA6C}"/>
              </a:ext>
            </a:extLst>
          </p:cNvPr>
          <p:cNvCxnSpPr>
            <a:cxnSpLocks/>
          </p:cNvCxnSpPr>
          <p:nvPr/>
        </p:nvCxnSpPr>
        <p:spPr>
          <a:xfrm rot="16200000">
            <a:off x="2239623" y="4656480"/>
            <a:ext cx="467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2BF5318-A560-A8EA-ABD6-90C2291CDEEE}"/>
              </a:ext>
            </a:extLst>
          </p:cNvPr>
          <p:cNvSpPr txBox="1"/>
          <p:nvPr/>
        </p:nvSpPr>
        <p:spPr>
          <a:xfrm>
            <a:off x="3110948" y="2611396"/>
            <a:ext cx="196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305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9BBBFE-7E0F-D992-123A-57EC87862DB6}"/>
              </a:ext>
            </a:extLst>
          </p:cNvPr>
          <p:cNvSpPr txBox="1"/>
          <p:nvPr/>
        </p:nvSpPr>
        <p:spPr>
          <a:xfrm>
            <a:off x="1381539" y="834887"/>
            <a:ext cx="84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Compiler vs. Interpreter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64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 lightbulb">
            <a:extLst>
              <a:ext uri="{FF2B5EF4-FFF2-40B4-BE49-F238E27FC236}">
                <a16:creationId xmlns:a16="http://schemas.microsoft.com/office/drawing/2014/main" id="{293CF72A-3956-55A7-1C21-07CA0C3AD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313" y="1500809"/>
            <a:ext cx="3011557" cy="30115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F4A0AF-4144-09D5-15D1-9E62DAABE83B}"/>
              </a:ext>
            </a:extLst>
          </p:cNvPr>
          <p:cNvSpPr txBox="1"/>
          <p:nvPr/>
        </p:nvSpPr>
        <p:spPr>
          <a:xfrm>
            <a:off x="5913783" y="1013791"/>
            <a:ext cx="3011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b="1" dirty="0"/>
              <a:t>1 Bit</a:t>
            </a:r>
          </a:p>
        </p:txBody>
      </p:sp>
    </p:spTree>
    <p:extLst>
      <p:ext uri="{BB962C8B-B14F-4D97-AF65-F5344CB8AC3E}">
        <p14:creationId xmlns:p14="http://schemas.microsoft.com/office/powerpoint/2010/main" val="365637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271945E-51C4-EE89-94A3-E4220471AE08}"/>
              </a:ext>
            </a:extLst>
          </p:cNvPr>
          <p:cNvGrpSpPr/>
          <p:nvPr/>
        </p:nvGrpSpPr>
        <p:grpSpPr>
          <a:xfrm>
            <a:off x="1649896" y="3011556"/>
            <a:ext cx="4247322" cy="417444"/>
            <a:chOff x="1848678" y="1311965"/>
            <a:chExt cx="4247322" cy="41744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A38A7C4-8331-93B0-2BA1-B30DFE12991E}"/>
                </a:ext>
              </a:extLst>
            </p:cNvPr>
            <p:cNvSpPr/>
            <p:nvPr/>
          </p:nvSpPr>
          <p:spPr>
            <a:xfrm>
              <a:off x="1848678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C856767-7BA0-A439-7457-26900618FA42}"/>
                </a:ext>
              </a:extLst>
            </p:cNvPr>
            <p:cNvSpPr/>
            <p:nvPr/>
          </p:nvSpPr>
          <p:spPr>
            <a:xfrm>
              <a:off x="2392017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89E20B2-C028-73AD-518B-6F32DFFDE9F4}"/>
                </a:ext>
              </a:extLst>
            </p:cNvPr>
            <p:cNvSpPr/>
            <p:nvPr/>
          </p:nvSpPr>
          <p:spPr>
            <a:xfrm>
              <a:off x="2935356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088A507-2FC8-7FAA-2C28-BAFA531E61BE}"/>
                </a:ext>
              </a:extLst>
            </p:cNvPr>
            <p:cNvSpPr/>
            <p:nvPr/>
          </p:nvSpPr>
          <p:spPr>
            <a:xfrm>
              <a:off x="3478695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39D28DE-10DF-BB98-C722-72066FABFCCB}"/>
                </a:ext>
              </a:extLst>
            </p:cNvPr>
            <p:cNvSpPr/>
            <p:nvPr/>
          </p:nvSpPr>
          <p:spPr>
            <a:xfrm>
              <a:off x="4028661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1B3157-91A0-79FE-368B-A6BBB2338BC2}"/>
                </a:ext>
              </a:extLst>
            </p:cNvPr>
            <p:cNvSpPr/>
            <p:nvPr/>
          </p:nvSpPr>
          <p:spPr>
            <a:xfrm>
              <a:off x="4572000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1BE693D-60C9-7F29-ABE1-6C16D12B9C41}"/>
                </a:ext>
              </a:extLst>
            </p:cNvPr>
            <p:cNvSpPr/>
            <p:nvPr/>
          </p:nvSpPr>
          <p:spPr>
            <a:xfrm>
              <a:off x="5115339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893B54-3D10-BDE2-33D5-E75E7E1FA6FC}"/>
                </a:ext>
              </a:extLst>
            </p:cNvPr>
            <p:cNvSpPr/>
            <p:nvPr/>
          </p:nvSpPr>
          <p:spPr>
            <a:xfrm>
              <a:off x="5658678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FA8C91C-453A-5D6F-B99F-C237EB7A95A8}"/>
              </a:ext>
            </a:extLst>
          </p:cNvPr>
          <p:cNvSpPr txBox="1"/>
          <p:nvPr/>
        </p:nvSpPr>
        <p:spPr>
          <a:xfrm>
            <a:off x="7050157" y="2642224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Byte = 8 bits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669A6-0DF9-D9A2-9ACF-AA9B84F17908}"/>
              </a:ext>
            </a:extLst>
          </p:cNvPr>
          <p:cNvSpPr txBox="1"/>
          <p:nvPr/>
        </p:nvSpPr>
        <p:spPr>
          <a:xfrm>
            <a:off x="1749287" y="697467"/>
            <a:ext cx="6033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Since 1 bit can only be used to encode 2 distinct pieces of information, we need more bits to store some meaningful information.</a:t>
            </a:r>
          </a:p>
        </p:txBody>
      </p:sp>
    </p:spTree>
    <p:extLst>
      <p:ext uri="{BB962C8B-B14F-4D97-AF65-F5344CB8AC3E}">
        <p14:creationId xmlns:p14="http://schemas.microsoft.com/office/powerpoint/2010/main" val="331384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BA48E5C1-E230-D76C-8C43-68DD6522B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97" y="2572286"/>
            <a:ext cx="4285714" cy="428571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BC8B63-74DF-4AC8-E1F9-64A43A1C1A46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4482548" y="2799983"/>
            <a:ext cx="2429786" cy="64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36B16A-D97C-9B85-2997-2F525614B595}"/>
              </a:ext>
            </a:extLst>
          </p:cNvPr>
          <p:cNvCxnSpPr>
            <a:cxnSpLocks/>
          </p:cNvCxnSpPr>
          <p:nvPr/>
        </p:nvCxnSpPr>
        <p:spPr>
          <a:xfrm flipH="1" flipV="1">
            <a:off x="6322152" y="1488018"/>
            <a:ext cx="590182" cy="1961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BB070F3-B481-8B2C-E76E-75651C96069C}"/>
              </a:ext>
            </a:extLst>
          </p:cNvPr>
          <p:cNvSpPr/>
          <p:nvPr/>
        </p:nvSpPr>
        <p:spPr>
          <a:xfrm>
            <a:off x="2611110" y="474226"/>
            <a:ext cx="3742875" cy="23257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90A637-FE27-A1D2-3EE7-495C9D46BCAE}"/>
              </a:ext>
            </a:extLst>
          </p:cNvPr>
          <p:cNvGrpSpPr/>
          <p:nvPr/>
        </p:nvGrpSpPr>
        <p:grpSpPr>
          <a:xfrm>
            <a:off x="2961859" y="1113182"/>
            <a:ext cx="1156253" cy="96521"/>
            <a:chOff x="1848678" y="1311965"/>
            <a:chExt cx="4247322" cy="41744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04FBA4-02C7-7172-B8DF-F6128EA9CEFD}"/>
                </a:ext>
              </a:extLst>
            </p:cNvPr>
            <p:cNvSpPr/>
            <p:nvPr/>
          </p:nvSpPr>
          <p:spPr>
            <a:xfrm>
              <a:off x="1848678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7F1B474-EF5A-79A2-7B94-5C0F68BEAC6C}"/>
                </a:ext>
              </a:extLst>
            </p:cNvPr>
            <p:cNvSpPr/>
            <p:nvPr/>
          </p:nvSpPr>
          <p:spPr>
            <a:xfrm>
              <a:off x="2392017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D0A2060-1DB8-B915-BCBC-189A9240E4D0}"/>
                </a:ext>
              </a:extLst>
            </p:cNvPr>
            <p:cNvSpPr/>
            <p:nvPr/>
          </p:nvSpPr>
          <p:spPr>
            <a:xfrm>
              <a:off x="2935356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600F8F9-CD73-9956-7ECA-F73758B25688}"/>
                </a:ext>
              </a:extLst>
            </p:cNvPr>
            <p:cNvSpPr/>
            <p:nvPr/>
          </p:nvSpPr>
          <p:spPr>
            <a:xfrm>
              <a:off x="3478695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0AE7D6-2169-B88F-E09A-36DE5C0CEBC9}"/>
                </a:ext>
              </a:extLst>
            </p:cNvPr>
            <p:cNvSpPr/>
            <p:nvPr/>
          </p:nvSpPr>
          <p:spPr>
            <a:xfrm>
              <a:off x="4028661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C489B1F-2BBF-A6E1-2C0C-153AF7AE5456}"/>
                </a:ext>
              </a:extLst>
            </p:cNvPr>
            <p:cNvSpPr/>
            <p:nvPr/>
          </p:nvSpPr>
          <p:spPr>
            <a:xfrm>
              <a:off x="4572000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A096CC3-D080-21F4-1BB7-59413DE02B64}"/>
                </a:ext>
              </a:extLst>
            </p:cNvPr>
            <p:cNvSpPr/>
            <p:nvPr/>
          </p:nvSpPr>
          <p:spPr>
            <a:xfrm>
              <a:off x="5115339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738FA0-8071-77C9-E6D5-EAD974EFF0CF}"/>
                </a:ext>
              </a:extLst>
            </p:cNvPr>
            <p:cNvSpPr/>
            <p:nvPr/>
          </p:nvSpPr>
          <p:spPr>
            <a:xfrm>
              <a:off x="5658678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CF0621-F612-0A60-D9D3-18B8C6D740E5}"/>
              </a:ext>
            </a:extLst>
          </p:cNvPr>
          <p:cNvGrpSpPr/>
          <p:nvPr/>
        </p:nvGrpSpPr>
        <p:grpSpPr>
          <a:xfrm>
            <a:off x="4214181" y="1113181"/>
            <a:ext cx="1156253" cy="96521"/>
            <a:chOff x="1848678" y="1311965"/>
            <a:chExt cx="4247322" cy="41744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A0B1B9-D1AB-04B0-1206-FFEEE6E261FA}"/>
                </a:ext>
              </a:extLst>
            </p:cNvPr>
            <p:cNvSpPr/>
            <p:nvPr/>
          </p:nvSpPr>
          <p:spPr>
            <a:xfrm>
              <a:off x="1848678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D03B28D-4CA2-647D-6C43-6D23AC7E8701}"/>
                </a:ext>
              </a:extLst>
            </p:cNvPr>
            <p:cNvSpPr/>
            <p:nvPr/>
          </p:nvSpPr>
          <p:spPr>
            <a:xfrm>
              <a:off x="2392017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110A9AA-4ACD-89CA-4A77-58786F0114CC}"/>
                </a:ext>
              </a:extLst>
            </p:cNvPr>
            <p:cNvSpPr/>
            <p:nvPr/>
          </p:nvSpPr>
          <p:spPr>
            <a:xfrm>
              <a:off x="2935356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A79DF92-D32C-9EF5-8E57-FB96ECE3A5F3}"/>
                </a:ext>
              </a:extLst>
            </p:cNvPr>
            <p:cNvSpPr/>
            <p:nvPr/>
          </p:nvSpPr>
          <p:spPr>
            <a:xfrm>
              <a:off x="3478695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3DEFCFE-886D-AB73-F1AB-A2D40826C5EA}"/>
                </a:ext>
              </a:extLst>
            </p:cNvPr>
            <p:cNvSpPr/>
            <p:nvPr/>
          </p:nvSpPr>
          <p:spPr>
            <a:xfrm>
              <a:off x="4028661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B253E68-2612-EBE6-C245-8A3434D961BB}"/>
                </a:ext>
              </a:extLst>
            </p:cNvPr>
            <p:cNvSpPr/>
            <p:nvPr/>
          </p:nvSpPr>
          <p:spPr>
            <a:xfrm>
              <a:off x="4572000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C001294-B685-4D0E-D988-93F80301CAE0}"/>
                </a:ext>
              </a:extLst>
            </p:cNvPr>
            <p:cNvSpPr/>
            <p:nvPr/>
          </p:nvSpPr>
          <p:spPr>
            <a:xfrm>
              <a:off x="5115339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9FA2A10-B61A-AB19-2D1A-2D40946EC1FF}"/>
                </a:ext>
              </a:extLst>
            </p:cNvPr>
            <p:cNvSpPr/>
            <p:nvPr/>
          </p:nvSpPr>
          <p:spPr>
            <a:xfrm>
              <a:off x="5658678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6F820B-063F-1768-3093-964AFF053595}"/>
              </a:ext>
            </a:extLst>
          </p:cNvPr>
          <p:cNvGrpSpPr/>
          <p:nvPr/>
        </p:nvGrpSpPr>
        <p:grpSpPr>
          <a:xfrm>
            <a:off x="2961859" y="1285458"/>
            <a:ext cx="1156253" cy="96521"/>
            <a:chOff x="1848678" y="1311965"/>
            <a:chExt cx="4247322" cy="41744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F76E9CD-D0E1-AC6E-ABAA-032E2E321560}"/>
                </a:ext>
              </a:extLst>
            </p:cNvPr>
            <p:cNvSpPr/>
            <p:nvPr/>
          </p:nvSpPr>
          <p:spPr>
            <a:xfrm>
              <a:off x="1848678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31604B0-5418-A8F1-2375-5FBAEDDDAB46}"/>
                </a:ext>
              </a:extLst>
            </p:cNvPr>
            <p:cNvSpPr/>
            <p:nvPr/>
          </p:nvSpPr>
          <p:spPr>
            <a:xfrm>
              <a:off x="2392017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1C0A8FA-CEFF-F5F2-A859-4D187AC6653A}"/>
                </a:ext>
              </a:extLst>
            </p:cNvPr>
            <p:cNvSpPr/>
            <p:nvPr/>
          </p:nvSpPr>
          <p:spPr>
            <a:xfrm>
              <a:off x="2935356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B5EAD3C-5CC4-30E2-926F-D666952BFC0E}"/>
                </a:ext>
              </a:extLst>
            </p:cNvPr>
            <p:cNvSpPr/>
            <p:nvPr/>
          </p:nvSpPr>
          <p:spPr>
            <a:xfrm>
              <a:off x="3478695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32BF22-CE86-C96F-9B34-59A843A45ACB}"/>
                </a:ext>
              </a:extLst>
            </p:cNvPr>
            <p:cNvSpPr/>
            <p:nvPr/>
          </p:nvSpPr>
          <p:spPr>
            <a:xfrm>
              <a:off x="4028661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5512AE3-94DD-F69F-1B0A-E7F8E6CB88E5}"/>
                </a:ext>
              </a:extLst>
            </p:cNvPr>
            <p:cNvSpPr/>
            <p:nvPr/>
          </p:nvSpPr>
          <p:spPr>
            <a:xfrm>
              <a:off x="4572000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D8667F0-8DB0-68E9-2B0A-63062D1D1E39}"/>
                </a:ext>
              </a:extLst>
            </p:cNvPr>
            <p:cNvSpPr/>
            <p:nvPr/>
          </p:nvSpPr>
          <p:spPr>
            <a:xfrm>
              <a:off x="5115339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C6447DD-3E97-8AF2-6D30-0BD78318BE52}"/>
                </a:ext>
              </a:extLst>
            </p:cNvPr>
            <p:cNvSpPr/>
            <p:nvPr/>
          </p:nvSpPr>
          <p:spPr>
            <a:xfrm>
              <a:off x="5658678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97DE72-E218-7ED9-FD8B-8848E8866576}"/>
              </a:ext>
            </a:extLst>
          </p:cNvPr>
          <p:cNvGrpSpPr/>
          <p:nvPr/>
        </p:nvGrpSpPr>
        <p:grpSpPr>
          <a:xfrm>
            <a:off x="4214181" y="1293980"/>
            <a:ext cx="1156253" cy="96521"/>
            <a:chOff x="1848678" y="1311965"/>
            <a:chExt cx="4247322" cy="417444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0124BD5-0EC2-78B6-C00A-4870DE3F9FBD}"/>
                </a:ext>
              </a:extLst>
            </p:cNvPr>
            <p:cNvSpPr/>
            <p:nvPr/>
          </p:nvSpPr>
          <p:spPr>
            <a:xfrm>
              <a:off x="1848678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93A7550-3D04-96CA-E1E4-E03F20D30113}"/>
                </a:ext>
              </a:extLst>
            </p:cNvPr>
            <p:cNvSpPr/>
            <p:nvPr/>
          </p:nvSpPr>
          <p:spPr>
            <a:xfrm>
              <a:off x="2392017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48E8C5C-951C-8392-949D-1C93E2D29A3E}"/>
                </a:ext>
              </a:extLst>
            </p:cNvPr>
            <p:cNvSpPr/>
            <p:nvPr/>
          </p:nvSpPr>
          <p:spPr>
            <a:xfrm>
              <a:off x="2935356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E62C3DA-136E-7492-0402-FA80AD70A456}"/>
                </a:ext>
              </a:extLst>
            </p:cNvPr>
            <p:cNvSpPr/>
            <p:nvPr/>
          </p:nvSpPr>
          <p:spPr>
            <a:xfrm>
              <a:off x="3478695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0FC8469-2D5B-1D76-CADF-1CD0D741835D}"/>
                </a:ext>
              </a:extLst>
            </p:cNvPr>
            <p:cNvSpPr/>
            <p:nvPr/>
          </p:nvSpPr>
          <p:spPr>
            <a:xfrm>
              <a:off x="4028661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781D6B0-D434-4F05-3F78-7D70059FB8EC}"/>
                </a:ext>
              </a:extLst>
            </p:cNvPr>
            <p:cNvSpPr/>
            <p:nvPr/>
          </p:nvSpPr>
          <p:spPr>
            <a:xfrm>
              <a:off x="4572000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C4B8766-E001-D5AF-64AD-2E2E2C879740}"/>
                </a:ext>
              </a:extLst>
            </p:cNvPr>
            <p:cNvSpPr/>
            <p:nvPr/>
          </p:nvSpPr>
          <p:spPr>
            <a:xfrm>
              <a:off x="5115339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6C0899F-A6BB-5CC4-3AC3-0E555B7B057E}"/>
                </a:ext>
              </a:extLst>
            </p:cNvPr>
            <p:cNvSpPr/>
            <p:nvPr/>
          </p:nvSpPr>
          <p:spPr>
            <a:xfrm>
              <a:off x="5658678" y="1311965"/>
              <a:ext cx="437322" cy="41744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0FCF8402-9C22-BCBD-1561-DF2F60239C4F}"/>
              </a:ext>
            </a:extLst>
          </p:cNvPr>
          <p:cNvSpPr txBox="1"/>
          <p:nvPr/>
        </p:nvSpPr>
        <p:spPr>
          <a:xfrm>
            <a:off x="2893156" y="1458700"/>
            <a:ext cx="291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….. ~ 16 billion bytes</a:t>
            </a:r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F550FA-A30A-D6AE-E91F-F5D67F6F4197}"/>
              </a:ext>
            </a:extLst>
          </p:cNvPr>
          <p:cNvSpPr txBox="1"/>
          <p:nvPr/>
        </p:nvSpPr>
        <p:spPr>
          <a:xfrm>
            <a:off x="8994913" y="2572286"/>
            <a:ext cx="209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16gb of 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08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996FDC-EE25-766C-238B-C2CA06A98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669" y="1223134"/>
            <a:ext cx="1828800" cy="2543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E74A61-2421-7CED-6638-47DDCB717EE5}"/>
              </a:ext>
            </a:extLst>
          </p:cNvPr>
          <p:cNvSpPr txBox="1"/>
          <p:nvPr/>
        </p:nvSpPr>
        <p:spPr>
          <a:xfrm>
            <a:off x="1414669" y="318052"/>
            <a:ext cx="549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Numbers to Binary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1CC18A-D4D0-AAC0-08CB-6DFABA7153DC}"/>
                  </a:ext>
                </a:extLst>
              </p14:cNvPr>
              <p14:cNvContentPartPr/>
              <p14:nvPr/>
            </p14:nvContentPartPr>
            <p14:xfrm>
              <a:off x="8621343" y="1455730"/>
              <a:ext cx="218880" cy="32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1CC18A-D4D0-AAC0-08CB-6DFABA7153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2703" y="1446730"/>
                <a:ext cx="23652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3770BEE-84A2-2339-2C9D-A8D805FF23BC}"/>
                  </a:ext>
                </a:extLst>
              </p14:cNvPr>
              <p14:cNvContentPartPr/>
              <p14:nvPr/>
            </p14:nvContentPartPr>
            <p14:xfrm>
              <a:off x="9182583" y="1138210"/>
              <a:ext cx="371520" cy="295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3770BEE-84A2-2339-2C9D-A8D805FF23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73943" y="1129210"/>
                <a:ext cx="38916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E7B1E92-C9FF-74F0-B54E-FC15421D7B84}"/>
                  </a:ext>
                </a:extLst>
              </p14:cNvPr>
              <p14:cNvContentPartPr/>
              <p14:nvPr/>
            </p14:nvContentPartPr>
            <p14:xfrm>
              <a:off x="1838583" y="1614850"/>
              <a:ext cx="19080" cy="32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E7B1E92-C9FF-74F0-B54E-FC15421D7B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29943" y="1606210"/>
                <a:ext cx="3672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9071760-57C3-7D10-2DE2-A4863A1A4557}"/>
              </a:ext>
            </a:extLst>
          </p:cNvPr>
          <p:cNvGrpSpPr/>
          <p:nvPr/>
        </p:nvGrpSpPr>
        <p:grpSpPr>
          <a:xfrm>
            <a:off x="1094823" y="3151690"/>
            <a:ext cx="726480" cy="273600"/>
            <a:chOff x="1094823" y="3151690"/>
            <a:chExt cx="726480" cy="2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4391F53-373A-FF72-5EEC-C3C421DDC11A}"/>
                    </a:ext>
                  </a:extLst>
                </p14:cNvPr>
                <p14:cNvContentPartPr/>
                <p14:nvPr/>
              </p14:nvContentPartPr>
              <p14:xfrm>
                <a:off x="1377783" y="3288130"/>
                <a:ext cx="443520" cy="123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4391F53-373A-FF72-5EEC-C3C421DDC1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69143" y="3279490"/>
                  <a:ext cx="461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0FBBA46-98E6-1758-38FB-4C67B733DFEA}"/>
                    </a:ext>
                  </a:extLst>
                </p14:cNvPr>
                <p14:cNvContentPartPr/>
                <p14:nvPr/>
              </p14:nvContentPartPr>
              <p14:xfrm>
                <a:off x="1094823" y="3151690"/>
                <a:ext cx="225720" cy="273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0FBBA46-98E6-1758-38FB-4C67B733DFE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5823" y="3142690"/>
                  <a:ext cx="243360" cy="29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51F5B9-F088-BE73-02F1-BB54FC4E3971}"/>
              </a:ext>
            </a:extLst>
          </p:cNvPr>
          <p:cNvGrpSpPr/>
          <p:nvPr/>
        </p:nvGrpSpPr>
        <p:grpSpPr>
          <a:xfrm>
            <a:off x="970263" y="3657490"/>
            <a:ext cx="395280" cy="275040"/>
            <a:chOff x="970263" y="3657490"/>
            <a:chExt cx="395280" cy="27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276193-351B-EAAB-47A7-774FF1472235}"/>
                    </a:ext>
                  </a:extLst>
                </p14:cNvPr>
                <p14:cNvContentPartPr/>
                <p14:nvPr/>
              </p14:nvContentPartPr>
              <p14:xfrm>
                <a:off x="970263" y="3750010"/>
                <a:ext cx="164520" cy="182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276193-351B-EAAB-47A7-774FF147223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1263" y="3741370"/>
                  <a:ext cx="1821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64FC24A-6054-DFEE-A4CA-3F9523FAEFD1}"/>
                    </a:ext>
                  </a:extLst>
                </p14:cNvPr>
                <p14:cNvContentPartPr/>
                <p14:nvPr/>
              </p14:nvContentPartPr>
              <p14:xfrm>
                <a:off x="1165743" y="3657490"/>
                <a:ext cx="199800" cy="123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64FC24A-6054-DFEE-A4CA-3F9523FAEFD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57103" y="3648490"/>
                  <a:ext cx="217440" cy="14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3F97640-0F8C-37FA-FF01-72B076EFB23F}"/>
                  </a:ext>
                </a:extLst>
              </p14:cNvPr>
              <p14:cNvContentPartPr/>
              <p14:nvPr/>
            </p14:nvContentPartPr>
            <p14:xfrm>
              <a:off x="5459103" y="652570"/>
              <a:ext cx="284760" cy="273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3F97640-0F8C-37FA-FF01-72B076EFB23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50103" y="643570"/>
                <a:ext cx="30240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8545C49-D567-4781-8A0B-DFE946D0550B}"/>
                  </a:ext>
                </a:extLst>
              </p14:cNvPr>
              <p14:cNvContentPartPr/>
              <p14:nvPr/>
            </p14:nvContentPartPr>
            <p14:xfrm>
              <a:off x="5676543" y="1137130"/>
              <a:ext cx="153360" cy="428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8545C49-D567-4781-8A0B-DFE946D0550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67543" y="1128130"/>
                <a:ext cx="171000" cy="44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A4F6298-B349-A9B9-3950-23A675E7E12F}"/>
              </a:ext>
            </a:extLst>
          </p:cNvPr>
          <p:cNvGrpSpPr/>
          <p:nvPr/>
        </p:nvGrpSpPr>
        <p:grpSpPr>
          <a:xfrm>
            <a:off x="5528223" y="1840210"/>
            <a:ext cx="945720" cy="946800"/>
            <a:chOff x="5528223" y="1840210"/>
            <a:chExt cx="945720" cy="94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9894881-307C-4843-C1CF-4A2FCDF3822E}"/>
                    </a:ext>
                  </a:extLst>
                </p14:cNvPr>
                <p14:cNvContentPartPr/>
                <p14:nvPr/>
              </p14:nvContentPartPr>
              <p14:xfrm>
                <a:off x="5528223" y="1965850"/>
                <a:ext cx="240480" cy="356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9894881-307C-4843-C1CF-4A2FCDF3822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519583" y="1957210"/>
                  <a:ext cx="2581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4A60D72-EFE7-2995-282A-83E5F186C4F9}"/>
                    </a:ext>
                  </a:extLst>
                </p14:cNvPr>
                <p14:cNvContentPartPr/>
                <p14:nvPr/>
              </p14:nvContentPartPr>
              <p14:xfrm>
                <a:off x="5843223" y="1840210"/>
                <a:ext cx="345240" cy="257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4A60D72-EFE7-2995-282A-83E5F186C4F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34583" y="1831210"/>
                  <a:ext cx="3628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1ABD2C6-2FE8-A43A-B408-6438F4D28D42}"/>
                    </a:ext>
                  </a:extLst>
                </p14:cNvPr>
                <p14:cNvContentPartPr/>
                <p14:nvPr/>
              </p14:nvContentPartPr>
              <p14:xfrm>
                <a:off x="5957703" y="2543650"/>
                <a:ext cx="218880" cy="243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1ABD2C6-2FE8-A43A-B408-6438F4D28D4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48703" y="2535010"/>
                  <a:ext cx="2365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FED7D1C-DA78-A76B-75EC-2FA48A3A7097}"/>
                    </a:ext>
                  </a:extLst>
                </p14:cNvPr>
                <p14:cNvContentPartPr/>
                <p14:nvPr/>
              </p14:nvContentPartPr>
              <p14:xfrm>
                <a:off x="6246783" y="2369410"/>
                <a:ext cx="227160" cy="286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ED7D1C-DA78-A76B-75EC-2FA48A3A709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37783" y="2360410"/>
                  <a:ext cx="244800" cy="30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424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17AC80-2881-E156-569D-577C0F8EA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060" y="867428"/>
            <a:ext cx="7210465" cy="58514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401141-B8BE-C087-B176-1DAEBE419562}"/>
              </a:ext>
            </a:extLst>
          </p:cNvPr>
          <p:cNvSpPr txBox="1"/>
          <p:nvPr/>
        </p:nvSpPr>
        <p:spPr>
          <a:xfrm>
            <a:off x="1414669" y="318052"/>
            <a:ext cx="549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Text to Binary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8520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ED8731-CB59-9973-4B77-D827C64B0DEF}"/>
              </a:ext>
            </a:extLst>
          </p:cNvPr>
          <p:cNvSpPr txBox="1"/>
          <p:nvPr/>
        </p:nvSpPr>
        <p:spPr>
          <a:xfrm>
            <a:off x="1113183" y="2385391"/>
            <a:ext cx="76431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0" dirty="0">
                <a:solidFill>
                  <a:srgbClr val="202124"/>
                </a:solidFill>
                <a:effectLst/>
              </a:rPr>
              <a:t>01001000 01100101 01101100 01101100 01101111 00100001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FADBF-5A30-FA56-5200-6A9C8C84C553}"/>
              </a:ext>
            </a:extLst>
          </p:cNvPr>
          <p:cNvSpPr txBox="1"/>
          <p:nvPr/>
        </p:nvSpPr>
        <p:spPr>
          <a:xfrm>
            <a:off x="1113182" y="1238599"/>
            <a:ext cx="7643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0" dirty="0">
                <a:solidFill>
                  <a:srgbClr val="FF0000"/>
                </a:solidFill>
                <a:effectLst/>
              </a:rPr>
              <a:t>Hello!</a:t>
            </a:r>
          </a:p>
        </p:txBody>
      </p:sp>
    </p:spTree>
    <p:extLst>
      <p:ext uri="{BB962C8B-B14F-4D97-AF65-F5344CB8AC3E}">
        <p14:creationId xmlns:p14="http://schemas.microsoft.com/office/powerpoint/2010/main" val="159333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660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rossword puzzle, indoor, tiled&#10;&#10;Description automatically generated">
            <a:extLst>
              <a:ext uri="{FF2B5EF4-FFF2-40B4-BE49-F238E27FC236}">
                <a16:creationId xmlns:a16="http://schemas.microsoft.com/office/drawing/2014/main" id="{26096701-FE85-D361-6A95-3E116A1BC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99" y="1392017"/>
            <a:ext cx="8973802" cy="4153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9C628C-DF1A-8771-F209-38E9B477F248}"/>
              </a:ext>
            </a:extLst>
          </p:cNvPr>
          <p:cNvSpPr txBox="1"/>
          <p:nvPr/>
        </p:nvSpPr>
        <p:spPr>
          <a:xfrm>
            <a:off x="1414669" y="318052"/>
            <a:ext cx="549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Images to Binary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59404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12246</TotalTime>
  <Words>147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Anshul Sidana</dc:creator>
  <cp:lastModifiedBy>Anshul Sidana</cp:lastModifiedBy>
  <cp:revision>9</cp:revision>
  <dcterms:created xsi:type="dcterms:W3CDTF">2022-09-22T10:28:13Z</dcterms:created>
  <dcterms:modified xsi:type="dcterms:W3CDTF">2023-05-21T11:32:26Z</dcterms:modified>
</cp:coreProperties>
</file>