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282A-CEBB-BE64-D4BE-B5A98008B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4BBA4-0523-53EE-36AE-A2B6B8E02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AB0B9-06AB-F440-C448-854C5299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7A81-7FA0-49A7-8442-EFB5C4A7D998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3EA27-9279-5E5F-32E0-E5D906FE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A7E75-B798-7573-38D8-2F295C23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487C-EC7A-4BAE-8771-AA7F69255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26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4E273-C221-70A4-40FC-6ED572F2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4BCC8-7C75-8417-DDAF-9981F7560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D54EA-D1B7-F9CF-6506-E3F5663B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7A81-7FA0-49A7-8442-EFB5C4A7D998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9146-31F2-4C4D-1106-17608255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47917-F8BC-905B-24F9-2AADAB51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487C-EC7A-4BAE-8771-AA7F69255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56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498170-8EA7-5EEF-8B7E-38BD2B71D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C2FC9-63F3-7C7A-24EF-FE9DBCA11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B458-D3B4-BBF8-FAD4-E895C48D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7A81-7FA0-49A7-8442-EFB5C4A7D998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B8A39-80BB-E889-A37A-33323C00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359AD-5E33-2F73-CD77-5C69664D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487C-EC7A-4BAE-8771-AA7F69255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60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B0D2-15AF-9BC2-528E-E170863F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0C59C-1824-ECE8-0E70-F5321603A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F345C-3E2E-D172-EE19-D56226F8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7A81-7FA0-49A7-8442-EFB5C4A7D998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3CEF8-044C-3CB4-1B1C-BA2B169E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15E68-06A3-DBF5-AD1F-B0108667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487C-EC7A-4BAE-8771-AA7F69255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34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AA00-2001-A4C2-79FF-28CCCA91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CB31B-9E65-8913-C0A5-21316FAF1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67F14-FC8A-1E3A-768A-07880394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7A81-7FA0-49A7-8442-EFB5C4A7D998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85AA5-4040-D10C-A5AD-5FEEFC602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C9A1A-CF88-F45D-3394-9C92FB5C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487C-EC7A-4BAE-8771-AA7F69255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49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236D-EFC7-200C-8DBF-0B33B2229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3E353-2F55-BC0C-47D9-7A7C4C99A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2034B-FFBD-460E-FE6D-87251F701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38A4C-8FD4-E7A4-5697-EB03A718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7A81-7FA0-49A7-8442-EFB5C4A7D998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36B87-9C74-B281-11FF-F7D90703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AE0F0-5C0A-29EE-D0CB-AD4C390C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487C-EC7A-4BAE-8771-AA7F69255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99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852E9-A1F1-C9EC-9A27-CFF55250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D2DFD-61D5-BF69-740F-3941A5942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AA9FC-C272-BF66-9928-2F42196C9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D0AAF-4574-2C0F-8F37-85C19F57B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4BA95-030C-50EF-4269-77DE4CE1D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DC125-1B8F-205F-FE58-7F44CE1B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7A81-7FA0-49A7-8442-EFB5C4A7D998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67704-1AEB-96B3-7BBF-90245D68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EABC6F-0708-D2CE-345A-8349A5E7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487C-EC7A-4BAE-8771-AA7F69255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31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6A55-3DAF-6F15-259F-1414826D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230AE-27B0-4B35-D0AE-236D4504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7A81-7FA0-49A7-8442-EFB5C4A7D998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404C2-3DF9-7367-FA3B-4E3992AC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F6B27-1252-FC01-F6F4-6A8D3076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487C-EC7A-4BAE-8771-AA7F69255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83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4DFAE-58E1-13AC-62B3-DF142C6A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7A81-7FA0-49A7-8442-EFB5C4A7D998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ECCA1-BABA-5859-A009-8EC51A8E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12A13-3BDB-2D9F-B979-3273C9CC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487C-EC7A-4BAE-8771-AA7F69255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61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77DD-771F-2678-A92B-00CB4AB2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7DC00-8DFD-E9C7-2A96-33FB4C764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C115F-5059-8448-BDC4-56B43E184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C9E16-1811-E81D-A284-DE346C8D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7A81-7FA0-49A7-8442-EFB5C4A7D998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8B240-58F2-7539-D1D2-3BBC6612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D7A06-EAC3-782C-7ABB-85BB91AE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487C-EC7A-4BAE-8771-AA7F69255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66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19AD-3CB1-FB27-4C8C-86D722D63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09B043-64DE-BD57-37F7-73169111E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5B33F-0E92-924C-F97B-C72C57533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8CE64-2A53-F656-ABAE-58228DAD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7A81-7FA0-49A7-8442-EFB5C4A7D998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EE84A-62DF-8925-812D-E4B6A011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F2BC8-78D0-54F6-DAB9-EAC6644D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487C-EC7A-4BAE-8771-AA7F69255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90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3A622-2522-E312-2F7C-EE7709A0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BCC5D-B7BB-E634-12EC-AD9D97337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848B4-3FCF-19AF-1F59-BF4DB6743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A7A81-7FA0-49A7-8442-EFB5C4A7D998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4174B-DA61-E55D-C420-0CE257986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26AEB-175C-39BA-644D-8647DC71D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5487C-EC7A-4BAE-8771-AA7F69255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08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28734E-6A1B-1562-7FC4-E4DA62117B54}"/>
              </a:ext>
            </a:extLst>
          </p:cNvPr>
          <p:cNvSpPr/>
          <p:nvPr/>
        </p:nvSpPr>
        <p:spPr>
          <a:xfrm>
            <a:off x="6712226" y="795131"/>
            <a:ext cx="3601278" cy="4929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7D9F1-3B6A-7118-9845-0609B9329A4A}"/>
              </a:ext>
            </a:extLst>
          </p:cNvPr>
          <p:cNvSpPr txBox="1"/>
          <p:nvPr/>
        </p:nvSpPr>
        <p:spPr>
          <a:xfrm>
            <a:off x="7106476" y="1301694"/>
            <a:ext cx="2812777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3200" dirty="0">
                <a:highlight>
                  <a:srgbClr val="FF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Data </a:t>
            </a:r>
          </a:p>
          <a:p>
            <a:r>
              <a:rPr lang="en-GB" sz="3200" dirty="0">
                <a:highlight>
                  <a:srgbClr val="FF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( Attributes )</a:t>
            </a:r>
          </a:p>
          <a:p>
            <a:endParaRPr lang="en-GB" sz="3200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B60569-369B-C3B9-9B4A-755C5085DF12}"/>
              </a:ext>
            </a:extLst>
          </p:cNvPr>
          <p:cNvSpPr txBox="1"/>
          <p:nvPr/>
        </p:nvSpPr>
        <p:spPr>
          <a:xfrm>
            <a:off x="7106476" y="3633330"/>
            <a:ext cx="2812777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Functionality</a:t>
            </a:r>
          </a:p>
          <a:p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( Methods )</a:t>
            </a:r>
          </a:p>
          <a:p>
            <a:endParaRPr lang="en-GB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942CBD-3FD1-73F1-8A33-4351E1ADDCBE}"/>
              </a:ext>
            </a:extLst>
          </p:cNvPr>
          <p:cNvSpPr txBox="1"/>
          <p:nvPr/>
        </p:nvSpPr>
        <p:spPr>
          <a:xfrm>
            <a:off x="665922" y="1003852"/>
            <a:ext cx="3955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haroni" panose="02010803020104030203" pitchFamily="2" charset="-79"/>
                <a:cs typeface="Aharoni" panose="02010803020104030203" pitchFamily="2" charset="-79"/>
              </a:rPr>
              <a:t>What’s an Object?</a:t>
            </a:r>
            <a:endParaRPr lang="en-IN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9245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9A1E65-D567-E1D6-1C2D-908E6237C6E2}"/>
              </a:ext>
            </a:extLst>
          </p:cNvPr>
          <p:cNvSpPr txBox="1"/>
          <p:nvPr/>
        </p:nvSpPr>
        <p:spPr>
          <a:xfrm>
            <a:off x="795130" y="646043"/>
            <a:ext cx="9303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haroni" panose="02010803020104030203" pitchFamily="2" charset="-79"/>
                <a:cs typeface="Aharoni" panose="02010803020104030203" pitchFamily="2" charset="-79"/>
              </a:rPr>
              <a:t>In python, most of the things that we create are objects!!</a:t>
            </a:r>
            <a:endParaRPr lang="en-IN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 descr="Thinking Gummy Monsters">
            <a:extLst>
              <a:ext uri="{FF2B5EF4-FFF2-40B4-BE49-F238E27FC236}">
                <a16:creationId xmlns:a16="http://schemas.microsoft.com/office/drawing/2014/main" id="{445481D8-6555-991A-960A-10DD732D3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486" y="1926866"/>
            <a:ext cx="3759200" cy="37592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A6360A1-6F2F-D152-3C7A-66531E3B1F22}"/>
              </a:ext>
            </a:extLst>
          </p:cNvPr>
          <p:cNvGrpSpPr/>
          <p:nvPr/>
        </p:nvGrpSpPr>
        <p:grpSpPr>
          <a:xfrm>
            <a:off x="1083365" y="2973676"/>
            <a:ext cx="1639956" cy="1940658"/>
            <a:chOff x="964096" y="2493232"/>
            <a:chExt cx="1639956" cy="194065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282185-1F6F-EC5B-235A-89A478E3988F}"/>
                </a:ext>
              </a:extLst>
            </p:cNvPr>
            <p:cNvSpPr txBox="1"/>
            <p:nvPr/>
          </p:nvSpPr>
          <p:spPr>
            <a:xfrm>
              <a:off x="964096" y="2493232"/>
              <a:ext cx="1639956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haroni" panose="02010803020104030203" pitchFamily="2" charset="-79"/>
                  <a:cs typeface="Aharoni" panose="02010803020104030203" pitchFamily="2" charset="-79"/>
                </a:rPr>
                <a:t>class</a:t>
              </a:r>
              <a:endParaRPr lang="en-IN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5D7019-DD6C-9B23-0540-99E362675E38}"/>
                </a:ext>
              </a:extLst>
            </p:cNvPr>
            <p:cNvSpPr txBox="1"/>
            <p:nvPr/>
          </p:nvSpPr>
          <p:spPr>
            <a:xfrm>
              <a:off x="964096" y="4064558"/>
              <a:ext cx="1639956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haroni" panose="02010803020104030203" pitchFamily="2" charset="-79"/>
                  <a:cs typeface="Aharoni" panose="02010803020104030203" pitchFamily="2" charset="-79"/>
                </a:rPr>
                <a:t>method</a:t>
              </a:r>
              <a:endParaRPr lang="en-IN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00293A-C90C-2190-1542-2352642877E3}"/>
                </a:ext>
              </a:extLst>
            </p:cNvPr>
            <p:cNvSpPr txBox="1"/>
            <p:nvPr/>
          </p:nvSpPr>
          <p:spPr>
            <a:xfrm>
              <a:off x="964096" y="3540206"/>
              <a:ext cx="1639956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haroni" panose="02010803020104030203" pitchFamily="2" charset="-79"/>
                  <a:cs typeface="Aharoni" panose="02010803020104030203" pitchFamily="2" charset="-79"/>
                </a:rPr>
                <a:t>attribute</a:t>
              </a:r>
              <a:endParaRPr lang="en-IN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8E9D82-4F0A-1903-14DC-798178215F11}"/>
                </a:ext>
              </a:extLst>
            </p:cNvPr>
            <p:cNvSpPr txBox="1"/>
            <p:nvPr/>
          </p:nvSpPr>
          <p:spPr>
            <a:xfrm>
              <a:off x="964096" y="3015854"/>
              <a:ext cx="1639956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haroni" panose="02010803020104030203" pitchFamily="2" charset="-79"/>
                  <a:cs typeface="Aharoni" panose="02010803020104030203" pitchFamily="2" charset="-79"/>
                </a:rPr>
                <a:t>object</a:t>
              </a:r>
              <a:endParaRPr lang="en-IN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93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30A5C2-D616-5051-3D93-D7D8C88D1F78}"/>
              </a:ext>
            </a:extLst>
          </p:cNvPr>
          <p:cNvSpPr/>
          <p:nvPr/>
        </p:nvSpPr>
        <p:spPr>
          <a:xfrm>
            <a:off x="1040296" y="1167848"/>
            <a:ext cx="3601278" cy="4522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22239C-AD96-2EE3-5341-06171A500D55}"/>
              </a:ext>
            </a:extLst>
          </p:cNvPr>
          <p:cNvSpPr txBox="1"/>
          <p:nvPr/>
        </p:nvSpPr>
        <p:spPr>
          <a:xfrm>
            <a:off x="1434546" y="2230280"/>
            <a:ext cx="2812777" cy="30162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Functionality</a:t>
            </a:r>
          </a:p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(methods)</a:t>
            </a:r>
          </a:p>
          <a:p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upper()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lower()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capitalize()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split()</a:t>
            </a:r>
          </a:p>
          <a:p>
            <a:endParaRPr lang="en-GB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GB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FBD21-D101-78E2-EFCF-3B9C1CEC0E55}"/>
              </a:ext>
            </a:extLst>
          </p:cNvPr>
          <p:cNvSpPr txBox="1"/>
          <p:nvPr/>
        </p:nvSpPr>
        <p:spPr>
          <a:xfrm>
            <a:off x="1331844" y="1386508"/>
            <a:ext cx="2703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haroni" panose="02010803020104030203" pitchFamily="2" charset="-79"/>
                <a:cs typeface="Aharoni" panose="02010803020104030203" pitchFamily="2" charset="-79"/>
              </a:rPr>
              <a:t>&lt; class str &gt;</a:t>
            </a:r>
            <a:endParaRPr lang="en-IN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5C219-224F-D92E-FD57-8772CC99F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389" y="1392750"/>
            <a:ext cx="3009900" cy="666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BF13A5-3BE4-C0EA-303C-1B2423B6C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388" y="3047143"/>
            <a:ext cx="3009900" cy="542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266EF7-1BB1-9267-9C20-A8386C90E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763" y="4577712"/>
            <a:ext cx="30099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9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C654A1-4D21-4267-2416-2E4611E2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32" y="0"/>
            <a:ext cx="993333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6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1CDDC2-A3B1-6F9D-76FD-3C8A5798AD65}"/>
              </a:ext>
            </a:extLst>
          </p:cNvPr>
          <p:cNvSpPr txBox="1"/>
          <p:nvPr/>
        </p:nvSpPr>
        <p:spPr>
          <a:xfrm>
            <a:off x="795130" y="646043"/>
            <a:ext cx="9303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haroni" panose="02010803020104030203" pitchFamily="2" charset="-79"/>
                <a:cs typeface="Aharoni" panose="02010803020104030203" pitchFamily="2" charset="-79"/>
              </a:rPr>
              <a:t>Core properties of object-oriented programming</a:t>
            </a:r>
            <a:endParaRPr lang="en-IN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E1C52-B62C-87BE-F0D5-C0E596DAB07B}"/>
              </a:ext>
            </a:extLst>
          </p:cNvPr>
          <p:cNvSpPr txBox="1"/>
          <p:nvPr/>
        </p:nvSpPr>
        <p:spPr>
          <a:xfrm>
            <a:off x="1361660" y="2128849"/>
            <a:ext cx="39855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haroni" panose="02010803020104030203" pitchFamily="2" charset="-79"/>
                <a:cs typeface="Aharoni" panose="02010803020104030203" pitchFamily="2" charset="-79"/>
              </a:rPr>
              <a:t>Abstraction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D1F59-EE89-14C5-3E6E-1CBDED5ED7C9}"/>
              </a:ext>
            </a:extLst>
          </p:cNvPr>
          <p:cNvSpPr txBox="1"/>
          <p:nvPr/>
        </p:nvSpPr>
        <p:spPr>
          <a:xfrm>
            <a:off x="1361660" y="4211655"/>
            <a:ext cx="398559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haroni" panose="02010803020104030203" pitchFamily="2" charset="-79"/>
                <a:cs typeface="Aharoni" panose="02010803020104030203" pitchFamily="2" charset="-79"/>
              </a:rPr>
              <a:t>Polymorphism</a:t>
            </a:r>
            <a:endParaRPr lang="en-IN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A6F21-B2C5-1F2A-6C1D-695628096F3F}"/>
              </a:ext>
            </a:extLst>
          </p:cNvPr>
          <p:cNvSpPr txBox="1"/>
          <p:nvPr/>
        </p:nvSpPr>
        <p:spPr>
          <a:xfrm>
            <a:off x="1361660" y="3516622"/>
            <a:ext cx="3985591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haroni" panose="02010803020104030203" pitchFamily="2" charset="-79"/>
                <a:cs typeface="Aharoni" panose="02010803020104030203" pitchFamily="2" charset="-79"/>
              </a:rPr>
              <a:t>Encapsulation</a:t>
            </a:r>
            <a:endParaRPr lang="en-IN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F07C07-78A6-7FCF-46E3-8E9A925184E7}"/>
              </a:ext>
            </a:extLst>
          </p:cNvPr>
          <p:cNvSpPr txBox="1"/>
          <p:nvPr/>
        </p:nvSpPr>
        <p:spPr>
          <a:xfrm>
            <a:off x="1361660" y="2821589"/>
            <a:ext cx="398559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haroni" panose="02010803020104030203" pitchFamily="2" charset="-79"/>
                <a:cs typeface="Aharoni" panose="02010803020104030203" pitchFamily="2" charset="-79"/>
              </a:rPr>
              <a:t>Inheritance</a:t>
            </a:r>
            <a:endParaRPr lang="en-IN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9377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Anshul Sidana</dc:creator>
  <cp:lastModifiedBy>Anshul Sidana</cp:lastModifiedBy>
  <cp:revision>2</cp:revision>
  <dcterms:created xsi:type="dcterms:W3CDTF">2023-01-07T17:23:47Z</dcterms:created>
  <dcterms:modified xsi:type="dcterms:W3CDTF">2023-01-07T18:37:23Z</dcterms:modified>
</cp:coreProperties>
</file>