
<file path=[Content_Types].xml><?xml version="1.0" encoding="utf-8"?>
<Types xmlns="http://schemas.openxmlformats.org/package/2006/content-types">
  <Default Extension="jpeg" ContentType="image/jpeg"/>
  <Default Extension="png" ContentType="image/png"/>
  <Default Extension="py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B6B5-5EE6-42DD-F2BE-C5605CA5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DF808-CE59-E099-3E6B-09FCDBA3E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4B6D-083A-C84B-273F-5DB5F30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20E2-5983-6324-49D4-BBD49959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0A03-5636-FC61-34DC-F5D7417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04D-6D53-478D-C5E6-164BF5EE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394E1-B550-1B30-3FCB-965605BB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B457-D770-4C39-89F1-5D7BC4DF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8210-3C23-BA15-D13E-5A56E959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AD38-9D8B-740C-AA3C-6D5B7959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A301-B450-0BB3-E915-D9AC5901A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4B31B-860E-D589-28DA-27894684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CFEA-46FC-E7DE-40CC-DD1447C2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BB48-2D0D-3CA9-20DF-0BF186D2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9666-AB3E-0D43-0696-43AB53FE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030B-94D9-4CF2-0663-D901275E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C1D3-387E-8B87-721A-7F811053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FEAB-473B-7305-BFD8-1E5F0653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B8B4-C36F-61C0-E21E-53A2AFC3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562D-3287-6DB1-9410-5AED30D9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7680-AE3B-A5A2-AC9D-03C72C9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75B2-1041-4373-DFEB-FBBC907A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BBD5-1FD0-BA2A-4452-17EBB73C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3944-788B-E394-33D5-9AF5076A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CCD1-E390-1C85-5DEB-49A8AEA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5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3818-40A2-6125-1560-03B965B4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FFEB-737F-E688-EE45-0EDE7C47A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8DDC-0B59-20A9-33F1-8F3DCDBD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3150B-35E5-20C7-E369-661F650A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81BA-29D9-8A7C-DA37-7E826216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F789-FB94-FCA8-8E75-D6289B5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A855-C4EE-A26E-9726-A131EFF7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315FF-19EB-1D17-0704-6DE8C07B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C1A6-D75C-348A-0827-39082234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F35C6-90E3-8DB7-EEB0-D77D355DE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E7F7D-8386-61EC-B1F5-C872DD161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78C1-08F6-863C-21E5-92764FAC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1A0A8-624F-575D-FAC2-DC80054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84ED-6E8E-8B58-2A9A-1C0AA455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4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64F-9B9D-1BEA-5753-B5556734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ACFB-A69D-EB7E-1813-EE09FD8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A3C-65A4-BBD2-8BD3-E2947E78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92311-24F0-C0D0-8C5E-22E681B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52489-96B7-9976-E7DD-8813C419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10B9E-0402-23FD-8774-FE5279DA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1E5FD-28F3-68F9-5D8C-ACF6A0C5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7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1BB8-57B8-E160-B533-4ADC9C42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7E18-AE1C-832A-EE6A-87B96D86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3930-B4AB-CE47-A90C-6BA332CA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2B7A-A91F-82FC-9FC2-BF7BBDC6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F9EA-1433-30F3-6202-C4EB141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DC341-056F-D516-8551-89A492EA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3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B81-7D8F-71C4-E113-1BB6890D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EA499-39EF-8703-DE57-81A9E9E9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5321-8E02-149D-51DD-87C57BE0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52499-5FD0-190A-DE37-3B3248A5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E956-BC7E-D3A5-2779-D38654B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8C827-8157-60D0-30EE-D580EB1A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4364-A523-DDB8-1E91-69D2E4B1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AED7-99C2-61D8-712C-BC129EC0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382E-BCF8-0678-F8F3-76519771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8D7B-1310-4203-83E4-1E8DB2959489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FFB2-762A-EEAA-E8A4-406D7E022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380C-C781-C0D0-EBEE-C10FE8C0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C9BE-6DEE-46CC-A37F-9F1F1BA94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y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DB2F2-37B1-292B-80EB-04D94DE8686E}"/>
              </a:ext>
            </a:extLst>
          </p:cNvPr>
          <p:cNvSpPr txBox="1"/>
          <p:nvPr/>
        </p:nvSpPr>
        <p:spPr>
          <a:xfrm>
            <a:off x="497840" y="497840"/>
            <a:ext cx="10678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a module?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collection of definitions of similar functions, objects and variables that we can import and use to enhance our program’s functionality.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4F621-F283-3715-602C-B95232A07066}"/>
              </a:ext>
            </a:extLst>
          </p:cNvPr>
          <p:cNvSpPr/>
          <p:nvPr/>
        </p:nvSpPr>
        <p:spPr>
          <a:xfrm>
            <a:off x="1242390" y="2364629"/>
            <a:ext cx="3667539" cy="38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3EB81-A330-61A7-A87D-3148846BE13A}"/>
              </a:ext>
            </a:extLst>
          </p:cNvPr>
          <p:cNvSpPr/>
          <p:nvPr/>
        </p:nvSpPr>
        <p:spPr>
          <a:xfrm>
            <a:off x="7129668" y="2364629"/>
            <a:ext cx="3667539" cy="38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F075F-EE04-02EB-CB30-8B2A5CC1E67C}"/>
              </a:ext>
            </a:extLst>
          </p:cNvPr>
          <p:cNvSpPr txBox="1"/>
          <p:nvPr/>
        </p:nvSpPr>
        <p:spPr>
          <a:xfrm>
            <a:off x="1242390" y="1928191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module.py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1032A-AE0B-D49B-27DA-AE370E182B12}"/>
              </a:ext>
            </a:extLst>
          </p:cNvPr>
          <p:cNvSpPr txBox="1"/>
          <p:nvPr/>
        </p:nvSpPr>
        <p:spPr>
          <a:xfrm>
            <a:off x="1470991" y="2773017"/>
            <a:ext cx="2623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def funcA():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   ….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   ….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def funcB():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   ….</a:t>
            </a:r>
          </a:p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   ….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20D2A-CB3C-101B-D395-0AEDA304A412}"/>
              </a:ext>
            </a:extLst>
          </p:cNvPr>
          <p:cNvSpPr txBox="1"/>
          <p:nvPr/>
        </p:nvSpPr>
        <p:spPr>
          <a:xfrm>
            <a:off x="7328451" y="2773017"/>
            <a:ext cx="262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import module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dirty="0" err="1">
                <a:latin typeface="Aharoni" panose="02010803020104030203" pitchFamily="2" charset="-79"/>
                <a:cs typeface="Aharoni" panose="02010803020104030203" pitchFamily="2" charset="-79"/>
              </a:rPr>
              <a:t>module.funcA</a:t>
            </a: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en-GB" dirty="0" err="1">
                <a:latin typeface="Aharoni" panose="02010803020104030203" pitchFamily="2" charset="-79"/>
                <a:cs typeface="Aharoni" panose="02010803020104030203" pitchFamily="2" charset="-79"/>
              </a:rPr>
              <a:t>module.funcB</a:t>
            </a: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23E18-4C8F-8FF3-2A73-0E1E91962AB8}"/>
              </a:ext>
            </a:extLst>
          </p:cNvPr>
          <p:cNvSpPr txBox="1"/>
          <p:nvPr/>
        </p:nvSpPr>
        <p:spPr>
          <a:xfrm>
            <a:off x="1242390" y="1938355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module.py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8F960-5C0F-C717-8D4C-0583EDBE65E3}"/>
              </a:ext>
            </a:extLst>
          </p:cNvPr>
          <p:cNvSpPr txBox="1"/>
          <p:nvPr/>
        </p:nvSpPr>
        <p:spPr>
          <a:xfrm>
            <a:off x="7129668" y="1922716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main.py/.ipynb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484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43C98531-0A1B-9EF0-32ED-7172FE37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1774657"/>
            <a:ext cx="8392696" cy="4382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C4089-D316-F9B8-C5F2-85F14F217B69}"/>
              </a:ext>
            </a:extLst>
          </p:cNvPr>
          <p:cNvSpPr txBox="1"/>
          <p:nvPr/>
        </p:nvSpPr>
        <p:spPr>
          <a:xfrm>
            <a:off x="894522" y="536713"/>
            <a:ext cx="3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Images as numpy arrays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DB2F2-37B1-292B-80EB-04D94DE8686E}"/>
              </a:ext>
            </a:extLst>
          </p:cNvPr>
          <p:cNvSpPr txBox="1"/>
          <p:nvPr/>
        </p:nvSpPr>
        <p:spPr>
          <a:xfrm>
            <a:off x="497840" y="497840"/>
            <a:ext cx="10678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a package?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collection of modules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A5DF21BB-CE0F-00F2-3C4B-DD15FFDD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25" y="2118484"/>
            <a:ext cx="2752079" cy="3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160CEA6-4E5A-479A-974D-F1AFF2AE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90" y="1444916"/>
            <a:ext cx="9448019" cy="3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4DA96-9409-1DBC-8E2B-21DCE118E331}"/>
              </a:ext>
            </a:extLst>
          </p:cNvPr>
          <p:cNvSpPr txBox="1"/>
          <p:nvPr/>
        </p:nvSpPr>
        <p:spPr>
          <a:xfrm>
            <a:off x="556591" y="487018"/>
            <a:ext cx="757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Steps to use a python package</a:t>
            </a:r>
          </a:p>
          <a:p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Install or Download the package (requires internet connection)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 the package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1CF0F-6A6A-8059-F635-E08EE448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2" y="3649110"/>
            <a:ext cx="3267122" cy="336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51091-5BB0-D20C-CBBE-ADEF746EBF29}"/>
              </a:ext>
            </a:extLst>
          </p:cNvPr>
          <p:cNvSpPr txBox="1"/>
          <p:nvPr/>
        </p:nvSpPr>
        <p:spPr>
          <a:xfrm>
            <a:off x="1054582" y="3059668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Installing / Downloading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1D1A3-29BA-549B-9F33-783B083194E0}"/>
              </a:ext>
            </a:extLst>
          </p:cNvPr>
          <p:cNvSpPr txBox="1"/>
          <p:nvPr/>
        </p:nvSpPr>
        <p:spPr>
          <a:xfrm>
            <a:off x="7568025" y="3059668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Importing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9FF9D-53FE-709A-10EF-41C6080C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18" y="3649110"/>
            <a:ext cx="5499740" cy="10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336BF5-4247-2628-4415-9CDF6A1CF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9" y="158032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199EF84-98CC-EBAB-BAD1-F7B92FF0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65" y="1643890"/>
            <a:ext cx="7070908" cy="27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63943-274C-5941-5147-9A7E2719BB29}"/>
              </a:ext>
            </a:extLst>
          </p:cNvPr>
          <p:cNvSpPr txBox="1"/>
          <p:nvPr/>
        </p:nvSpPr>
        <p:spPr>
          <a:xfrm>
            <a:off x="815009" y="516835"/>
            <a:ext cx="609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Python list vs numpy array</a:t>
            </a:r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A466C8-52F6-24C4-31AA-CAF49AE0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77729"/>
              </p:ext>
            </p:extLst>
          </p:nvPr>
        </p:nvGraphicFramePr>
        <p:xfrm>
          <a:off x="1391478" y="1624127"/>
          <a:ext cx="798333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31">
                  <a:extLst>
                    <a:ext uri="{9D8B030D-6E8A-4147-A177-3AD203B41FA5}">
                      <a16:colId xmlns:a16="http://schemas.microsoft.com/office/drawing/2014/main" val="2799114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648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Python list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Numpy array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Heterogeneous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Homogeneous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7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Not optimised for holding large scale data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Optimized for big amounts of data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7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Broadcasting and vectorisation limited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Broadcasting and vectorisation supported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One dimensional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Multi-dimensional</a:t>
                      </a:r>
                      <a:endParaRPr lang="en-IN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7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7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27889A2-8BD7-DB8E-8A8E-AEABA216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104532"/>
            <a:ext cx="7841974" cy="43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C85477EC-B561-02BE-6F02-A983E7B4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6" y="1104333"/>
            <a:ext cx="6887553" cy="50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Sidana</dc:creator>
  <cp:lastModifiedBy>Anshul Sidana</cp:lastModifiedBy>
  <cp:revision>3</cp:revision>
  <dcterms:created xsi:type="dcterms:W3CDTF">2023-01-27T12:47:29Z</dcterms:created>
  <dcterms:modified xsi:type="dcterms:W3CDTF">2023-01-28T07:28:58Z</dcterms:modified>
</cp:coreProperties>
</file>