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3AA0-C8CD-435C-8E86-0D00957DE2CE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8B5E-0770-48EB-A4A2-D404BD4E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9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3AA0-C8CD-435C-8E86-0D00957DE2CE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8B5E-0770-48EB-A4A2-D404BD4E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3AA0-C8CD-435C-8E86-0D00957DE2CE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8B5E-0770-48EB-A4A2-D404BD4E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1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3AA0-C8CD-435C-8E86-0D00957DE2CE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8B5E-0770-48EB-A4A2-D404BD4E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3AA0-C8CD-435C-8E86-0D00957DE2CE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8B5E-0770-48EB-A4A2-D404BD4E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5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3AA0-C8CD-435C-8E86-0D00957DE2CE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8B5E-0770-48EB-A4A2-D404BD4E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3AA0-C8CD-435C-8E86-0D00957DE2CE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8B5E-0770-48EB-A4A2-D404BD4E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3AA0-C8CD-435C-8E86-0D00957DE2CE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8B5E-0770-48EB-A4A2-D404BD4E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3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3AA0-C8CD-435C-8E86-0D00957DE2CE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8B5E-0770-48EB-A4A2-D404BD4E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2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3AA0-C8CD-435C-8E86-0D00957DE2CE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8B5E-0770-48EB-A4A2-D404BD4E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8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3AA0-C8CD-435C-8E86-0D00957DE2CE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8B5E-0770-48EB-A4A2-D404BD4E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2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03AA0-C8CD-435C-8E86-0D00957DE2CE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A8B5E-0770-48EB-A4A2-D404BD4E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0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6667" y="-233874"/>
            <a:ext cx="12965334" cy="7325747"/>
          </a:xfrm>
          <a:prstGeom prst="rect">
            <a:avLst/>
          </a:prstGeom>
        </p:spPr>
      </p:pic>
      <p:sp>
        <p:nvSpPr>
          <p:cNvPr id="5" name="Diamond 4"/>
          <p:cNvSpPr/>
          <p:nvPr/>
        </p:nvSpPr>
        <p:spPr>
          <a:xfrm>
            <a:off x="4711700" y="787400"/>
            <a:ext cx="622300" cy="49530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1700" y="896550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require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27500" y="711884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711884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9" name="Diamond 8"/>
          <p:cNvSpPr/>
          <p:nvPr/>
        </p:nvSpPr>
        <p:spPr>
          <a:xfrm rot="19574663">
            <a:off x="4837681" y="1543430"/>
            <a:ext cx="765704" cy="72548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9190512">
            <a:off x="4870631" y="1655206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requires</a:t>
            </a:r>
            <a:endParaRPr lang="en-US" sz="1200" dirty="0"/>
          </a:p>
        </p:txBody>
      </p:sp>
      <p:sp>
        <p:nvSpPr>
          <p:cNvPr id="11" name="Diamond 10"/>
          <p:cNvSpPr/>
          <p:nvPr/>
        </p:nvSpPr>
        <p:spPr>
          <a:xfrm rot="15508970">
            <a:off x="6155606" y="1382553"/>
            <a:ext cx="656399" cy="55411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5512902">
            <a:off x="5914762" y="1366411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requires</a:t>
            </a:r>
            <a:endParaRPr lang="en-US" sz="1200" dirty="0"/>
          </a:p>
        </p:txBody>
      </p:sp>
      <p:sp>
        <p:nvSpPr>
          <p:cNvPr id="13" name="Diamond 12"/>
          <p:cNvSpPr/>
          <p:nvPr/>
        </p:nvSpPr>
        <p:spPr>
          <a:xfrm rot="12087098">
            <a:off x="7712199" y="1492684"/>
            <a:ext cx="656399" cy="55411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10040">
            <a:off x="7710495" y="1690568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requires</a:t>
            </a:r>
            <a:endParaRPr lang="en-US" sz="1200" dirty="0"/>
          </a:p>
        </p:txBody>
      </p:sp>
      <p:sp>
        <p:nvSpPr>
          <p:cNvPr id="15" name="Diamond 14"/>
          <p:cNvSpPr/>
          <p:nvPr/>
        </p:nvSpPr>
        <p:spPr>
          <a:xfrm rot="19193160">
            <a:off x="1535682" y="3804029"/>
            <a:ext cx="765704" cy="72548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Diamond 15"/>
          <p:cNvSpPr/>
          <p:nvPr/>
        </p:nvSpPr>
        <p:spPr>
          <a:xfrm rot="20503611">
            <a:off x="7034862" y="3530750"/>
            <a:ext cx="765704" cy="72548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10705081" y="3441287"/>
            <a:ext cx="765704" cy="72548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5450946" y="4820031"/>
            <a:ext cx="765704" cy="72548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Diamond 18"/>
          <p:cNvSpPr/>
          <p:nvPr/>
        </p:nvSpPr>
        <p:spPr>
          <a:xfrm rot="180000">
            <a:off x="9014807" y="4839571"/>
            <a:ext cx="765704" cy="72548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Diamond 19"/>
          <p:cNvSpPr/>
          <p:nvPr/>
        </p:nvSpPr>
        <p:spPr>
          <a:xfrm>
            <a:off x="1925178" y="4820030"/>
            <a:ext cx="765704" cy="72548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49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dac</dc:creator>
  <cp:lastModifiedBy>dac</cp:lastModifiedBy>
  <cp:revision>3</cp:revision>
  <dcterms:created xsi:type="dcterms:W3CDTF">2023-01-07T12:23:30Z</dcterms:created>
  <dcterms:modified xsi:type="dcterms:W3CDTF">2023-01-07T12:28:34Z</dcterms:modified>
</cp:coreProperties>
</file>