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5"/>
    <p:restoredTop sz="96327"/>
  </p:normalViewPr>
  <p:slideViewPr>
    <p:cSldViewPr snapToGrid="0" snapToObjects="1">
      <p:cViewPr varScale="1">
        <p:scale>
          <a:sx n="127" d="100"/>
          <a:sy n="127" d="100"/>
        </p:scale>
        <p:origin x="1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8ABE3C1-DBE1-495D-B57B-2849774B866A}" type="datetimeFigureOut">
              <a:rPr lang="en-US" smtClean="0"/>
              <a:t>8/24/20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202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8/24/20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29877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12405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96520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83278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8/24/20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01970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8/24/20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00818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A3F48C-C7C6-4055-9F49-3777875E72AE}" type="datetimeFigureOut">
              <a:rPr lang="en-US" smtClean="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2068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178E61D-D431-422C-9764-11DAFE33AB63}" type="datetimeFigureOut">
              <a:rPr lang="en-US" smtClean="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13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2428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77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8/24/20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18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8/24/20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50104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8/24/20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6480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8/24/20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346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8/24/20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942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8/24/20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908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t>8/24/20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975796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3F004-8A25-C846-83A7-D6CB97160B88}"/>
              </a:ext>
            </a:extLst>
          </p:cNvPr>
          <p:cNvSpPr>
            <a:spLocks noGrp="1"/>
          </p:cNvSpPr>
          <p:nvPr>
            <p:ph type="ctrTitle"/>
          </p:nvPr>
        </p:nvSpPr>
        <p:spPr/>
        <p:txBody>
          <a:bodyPr/>
          <a:lstStyle/>
          <a:p>
            <a:pPr algn="ctr"/>
            <a:r>
              <a:rPr lang="en-US" dirty="0"/>
              <a:t>MEDEPLOY </a:t>
            </a:r>
          </a:p>
        </p:txBody>
      </p:sp>
      <p:sp>
        <p:nvSpPr>
          <p:cNvPr id="3" name="Subtitle 2">
            <a:extLst>
              <a:ext uri="{FF2B5EF4-FFF2-40B4-BE49-F238E27FC236}">
                <a16:creationId xmlns:a16="http://schemas.microsoft.com/office/drawing/2014/main" id="{2161E565-E70B-AE49-9FAC-9DD9F0D8CF44}"/>
              </a:ext>
            </a:extLst>
          </p:cNvPr>
          <p:cNvSpPr>
            <a:spLocks noGrp="1"/>
          </p:cNvSpPr>
          <p:nvPr>
            <p:ph type="subTitle" idx="1"/>
          </p:nvPr>
        </p:nvSpPr>
        <p:spPr/>
        <p:txBody>
          <a:bodyPr/>
          <a:lstStyle/>
          <a:p>
            <a:pPr algn="ctr"/>
            <a:r>
              <a:rPr lang="en-US" dirty="0"/>
              <a:t>Changing the way you receive healthcare </a:t>
            </a:r>
          </a:p>
        </p:txBody>
      </p:sp>
    </p:spTree>
    <p:extLst>
      <p:ext uri="{BB962C8B-B14F-4D97-AF65-F5344CB8AC3E}">
        <p14:creationId xmlns:p14="http://schemas.microsoft.com/office/powerpoint/2010/main" val="385872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D27B-201F-5944-9AB9-6CCD3A7CCB33}"/>
              </a:ext>
            </a:extLst>
          </p:cNvPr>
          <p:cNvSpPr>
            <a:spLocks noGrp="1"/>
          </p:cNvSpPr>
          <p:nvPr>
            <p:ph type="title"/>
          </p:nvPr>
        </p:nvSpPr>
        <p:spPr/>
        <p:txBody>
          <a:bodyPr/>
          <a:lstStyle/>
          <a:p>
            <a:r>
              <a:rPr lang="en-US" dirty="0"/>
              <a:t>Meet </a:t>
            </a:r>
            <a:r>
              <a:rPr lang="en-US" dirty="0" err="1"/>
              <a:t>Medeploy</a:t>
            </a:r>
            <a:r>
              <a:rPr lang="en-US" dirty="0"/>
              <a:t> (Med-Deploy)</a:t>
            </a:r>
          </a:p>
        </p:txBody>
      </p:sp>
      <p:sp>
        <p:nvSpPr>
          <p:cNvPr id="3" name="Content Placeholder 2">
            <a:extLst>
              <a:ext uri="{FF2B5EF4-FFF2-40B4-BE49-F238E27FC236}">
                <a16:creationId xmlns:a16="http://schemas.microsoft.com/office/drawing/2014/main" id="{AA56D747-F212-A643-BE36-F5BCB0F75216}"/>
              </a:ext>
            </a:extLst>
          </p:cNvPr>
          <p:cNvSpPr>
            <a:spLocks noGrp="1"/>
          </p:cNvSpPr>
          <p:nvPr>
            <p:ph idx="1"/>
          </p:nvPr>
        </p:nvSpPr>
        <p:spPr/>
        <p:txBody>
          <a:bodyPr/>
          <a:lstStyle/>
          <a:p>
            <a:pPr fontAlgn="base"/>
            <a:r>
              <a:rPr lang="en-IN" dirty="0" err="1"/>
              <a:t>Medeploy</a:t>
            </a:r>
            <a:r>
              <a:rPr lang="en-IN" dirty="0"/>
              <a:t> is a healthcare </a:t>
            </a:r>
            <a:r>
              <a:rPr lang="en-IN" dirty="0" err="1"/>
              <a:t>startup</a:t>
            </a:r>
            <a:r>
              <a:rPr lang="en-IN" dirty="0"/>
              <a:t> devoted to making receiving healthcare and recovery from illness easy and affordable for all. Started by a budding group of individuals devoted to a cause, </a:t>
            </a:r>
            <a:r>
              <a:rPr lang="en-IN" dirty="0" err="1"/>
              <a:t>Medeply</a:t>
            </a:r>
            <a:r>
              <a:rPr lang="en-IN" dirty="0"/>
              <a:t> plans to offer a wide variety of healthcare and wellness kits curated by some of the best healthcare professionals to target specific diseases, in order to ensure contactless recovery which is easy and sustainable as we significantly reduce packaging. We hope you join us in our drive for an affordable and sustainable healthcare industry.</a:t>
            </a:r>
          </a:p>
          <a:p>
            <a:pPr fontAlgn="base"/>
            <a:br>
              <a:rPr lang="en-IN" dirty="0"/>
            </a:br>
            <a:endParaRPr lang="en-IN" dirty="0"/>
          </a:p>
          <a:p>
            <a:pPr marL="0" indent="0">
              <a:buNone/>
            </a:pPr>
            <a:endParaRPr lang="en-US" dirty="0"/>
          </a:p>
        </p:txBody>
      </p:sp>
    </p:spTree>
    <p:extLst>
      <p:ext uri="{BB962C8B-B14F-4D97-AF65-F5344CB8AC3E}">
        <p14:creationId xmlns:p14="http://schemas.microsoft.com/office/powerpoint/2010/main" val="59679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190B-3E1A-8C4C-8B92-D7B04B6ADC12}"/>
              </a:ext>
            </a:extLst>
          </p:cNvPr>
          <p:cNvSpPr>
            <a:spLocks noGrp="1"/>
          </p:cNvSpPr>
          <p:nvPr>
            <p:ph type="title"/>
          </p:nvPr>
        </p:nvSpPr>
        <p:spPr/>
        <p:txBody>
          <a:bodyPr/>
          <a:lstStyle/>
          <a:p>
            <a:r>
              <a:rPr lang="en-US" dirty="0"/>
              <a:t>Why should you invest?</a:t>
            </a:r>
          </a:p>
        </p:txBody>
      </p:sp>
      <p:sp>
        <p:nvSpPr>
          <p:cNvPr id="3" name="Content Placeholder 2">
            <a:extLst>
              <a:ext uri="{FF2B5EF4-FFF2-40B4-BE49-F238E27FC236}">
                <a16:creationId xmlns:a16="http://schemas.microsoft.com/office/drawing/2014/main" id="{48716E0C-2B69-314F-85E6-12841D6AE0EC}"/>
              </a:ext>
            </a:extLst>
          </p:cNvPr>
          <p:cNvSpPr>
            <a:spLocks noGrp="1"/>
          </p:cNvSpPr>
          <p:nvPr>
            <p:ph idx="1"/>
          </p:nvPr>
        </p:nvSpPr>
        <p:spPr/>
        <p:txBody>
          <a:bodyPr/>
          <a:lstStyle/>
          <a:p>
            <a:pPr marL="0" indent="0">
              <a:buNone/>
            </a:pPr>
            <a:r>
              <a:rPr lang="en-US" dirty="0"/>
              <a:t>Our target audience ranges from small children to the elderly. Since everyone is affected by such diseases, we have a large target audience. We feel that the Healthcare market is severely untapped. </a:t>
            </a:r>
          </a:p>
          <a:p>
            <a:pPr marL="0" indent="0">
              <a:buNone/>
            </a:pPr>
            <a:r>
              <a:rPr lang="en-US" dirty="0"/>
              <a:t>Due to the rising demand of contactless delivery of medication skyrocketed due the pandemic, more and more markets are struggling to change their delivery methods. </a:t>
            </a:r>
            <a:r>
              <a:rPr lang="en-US" dirty="0" err="1"/>
              <a:t>Medeploy</a:t>
            </a:r>
            <a:r>
              <a:rPr lang="en-US" dirty="0"/>
              <a:t> delivers contactless while being environmentally sustainable as well.</a:t>
            </a:r>
          </a:p>
          <a:p>
            <a:pPr marL="0" indent="0">
              <a:buNone/>
            </a:pPr>
            <a:r>
              <a:rPr lang="en-US" dirty="0"/>
              <a:t>To our investors we guarantee a 15% return with a 70/30 split.</a:t>
            </a:r>
          </a:p>
        </p:txBody>
      </p:sp>
    </p:spTree>
    <p:extLst>
      <p:ext uri="{BB962C8B-B14F-4D97-AF65-F5344CB8AC3E}">
        <p14:creationId xmlns:p14="http://schemas.microsoft.com/office/powerpoint/2010/main" val="273656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1E79-3B26-134C-BEF4-787A6D0A485F}"/>
              </a:ext>
            </a:extLst>
          </p:cNvPr>
          <p:cNvSpPr>
            <a:spLocks noGrp="1"/>
          </p:cNvSpPr>
          <p:nvPr>
            <p:ph type="title"/>
          </p:nvPr>
        </p:nvSpPr>
        <p:spPr/>
        <p:txBody>
          <a:bodyPr/>
          <a:lstStyle/>
          <a:p>
            <a:r>
              <a:rPr lang="en-US" dirty="0"/>
              <a:t>Our kits</a:t>
            </a:r>
          </a:p>
        </p:txBody>
      </p:sp>
      <p:pic>
        <p:nvPicPr>
          <p:cNvPr id="7" name="Content Placeholder 6">
            <a:extLst>
              <a:ext uri="{FF2B5EF4-FFF2-40B4-BE49-F238E27FC236}">
                <a16:creationId xmlns:a16="http://schemas.microsoft.com/office/drawing/2014/main" id="{1C61F3B2-44C0-194F-B898-2BD9EEA1A018}"/>
              </a:ext>
            </a:extLst>
          </p:cNvPr>
          <p:cNvPicPr>
            <a:picLocks noGrp="1" noChangeAspect="1"/>
          </p:cNvPicPr>
          <p:nvPr>
            <p:ph idx="1"/>
          </p:nvPr>
        </p:nvPicPr>
        <p:blipFill>
          <a:blip r:embed="rId2"/>
          <a:stretch>
            <a:fillRect/>
          </a:stretch>
        </p:blipFill>
        <p:spPr>
          <a:xfrm>
            <a:off x="9916367" y="2225779"/>
            <a:ext cx="1981200" cy="1981200"/>
          </a:xfrm>
        </p:spPr>
      </p:pic>
      <p:pic>
        <p:nvPicPr>
          <p:cNvPr id="9" name="Picture 8">
            <a:extLst>
              <a:ext uri="{FF2B5EF4-FFF2-40B4-BE49-F238E27FC236}">
                <a16:creationId xmlns:a16="http://schemas.microsoft.com/office/drawing/2014/main" id="{310259C1-0981-B948-A718-17C5B364FA1B}"/>
              </a:ext>
            </a:extLst>
          </p:cNvPr>
          <p:cNvPicPr>
            <a:picLocks noChangeAspect="1"/>
          </p:cNvPicPr>
          <p:nvPr/>
        </p:nvPicPr>
        <p:blipFill>
          <a:blip r:embed="rId3"/>
          <a:stretch>
            <a:fillRect/>
          </a:stretch>
        </p:blipFill>
        <p:spPr>
          <a:xfrm>
            <a:off x="1154954" y="2905858"/>
            <a:ext cx="3385039" cy="2369527"/>
          </a:xfrm>
          <a:prstGeom prst="rect">
            <a:avLst/>
          </a:prstGeom>
        </p:spPr>
      </p:pic>
      <p:pic>
        <p:nvPicPr>
          <p:cNvPr id="11" name="Picture 10">
            <a:extLst>
              <a:ext uri="{FF2B5EF4-FFF2-40B4-BE49-F238E27FC236}">
                <a16:creationId xmlns:a16="http://schemas.microsoft.com/office/drawing/2014/main" id="{6F2675F3-3C0B-B84F-AC14-620312976C7C}"/>
              </a:ext>
            </a:extLst>
          </p:cNvPr>
          <p:cNvPicPr>
            <a:picLocks noChangeAspect="1"/>
          </p:cNvPicPr>
          <p:nvPr/>
        </p:nvPicPr>
        <p:blipFill>
          <a:blip r:embed="rId4"/>
          <a:stretch>
            <a:fillRect/>
          </a:stretch>
        </p:blipFill>
        <p:spPr>
          <a:xfrm>
            <a:off x="4701019" y="2673042"/>
            <a:ext cx="5054321" cy="2835158"/>
          </a:xfrm>
          <a:prstGeom prst="rect">
            <a:avLst/>
          </a:prstGeom>
        </p:spPr>
      </p:pic>
    </p:spTree>
    <p:extLst>
      <p:ext uri="{BB962C8B-B14F-4D97-AF65-F5344CB8AC3E}">
        <p14:creationId xmlns:p14="http://schemas.microsoft.com/office/powerpoint/2010/main" val="2205457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{57AC6A33-15A6-8A4E-8BE6-B2ACB57940E4}tf10001076</Template>
  <TotalTime>122</TotalTime>
  <Words>197</Words>
  <Application>Microsoft Macintosh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 Boardroom</vt:lpstr>
      <vt:lpstr>MEDEPLOY </vt:lpstr>
      <vt:lpstr>Meet Medeploy (Med-Deploy)</vt:lpstr>
      <vt:lpstr>Why should you invest?</vt:lpstr>
      <vt:lpstr>Our kits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MEDEPLOY </dc:title>
  <dc:creator>Shiven Sandhu</dc:creator>
  <cp:lastModifiedBy>Microsoft Office User</cp:lastModifiedBy>
  <cp:revision>7</cp:revision>
  <dcterms:created xsi:type="dcterms:W3CDTF">2020-08-23T12:27:57Z</dcterms:created>
  <dcterms:modified xsi:type="dcterms:W3CDTF">2020-08-24T11:00:50Z</dcterms:modified>
</cp:coreProperties>
</file>