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77" r:id="rId6"/>
    <p:sldId id="288" r:id="rId7"/>
    <p:sldId id="278" r:id="rId8"/>
    <p:sldId id="289" r:id="rId9"/>
    <p:sldId id="261" r:id="rId10"/>
    <p:sldId id="262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66" r:id="rId20"/>
    <p:sldId id="269" r:id="rId21"/>
    <p:sldId id="270" r:id="rId22"/>
    <p:sldId id="271" r:id="rId23"/>
    <p:sldId id="290" r:id="rId24"/>
    <p:sldId id="272" r:id="rId2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AAB5"/>
    <a:srgbClr val="50A6F2"/>
    <a:srgbClr val="0C40C2"/>
    <a:srgbClr val="FFFFFF"/>
    <a:srgbClr val="01005A"/>
    <a:srgbClr val="43D854"/>
    <a:srgbClr val="22CB1F"/>
    <a:srgbClr val="D8D543"/>
    <a:srgbClr val="A9C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9T15:45:10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8655 0,'-63'4,"1"3,0 2,-107 31,137-32,-4-1,-51 4,-18 3,47-5,-1-2,-104-3,-4 1,139-2,-48 13,49-9,1-2,-29 3,6-6,22-1,1 0,-1 2,-30 8,20-4,0-1,0-2,-53 0,-10 0,71 0,-43 11,46-8,-1-2,-28 3,-16-6,51-3,0 1,-1 1,1 1,0 0,0 2,1 0,-1 1,-36 16,42-14,-1-1,0 0,0-1,-1-1,0 0,-21 2,-93-1,24-3,77 2,-45 11,47-9,-52 6,-168-11,-13 0,118 19,91-11,-69 4,-332-12,209-3,202 4,0 2,-64 16,47-9,-20 5,31-6,0-1,-68 3,78-11,0 2,-69 16,5-4,-11 3,66-9,-1-1,-79 2,-101-12,82-1,75 3,-1 3,-115 20,103-12,-1-4,0-3,-90-7,25 0,-711 3,820-2,1-2,-52-11,48 6,-72-4,-88 12,198 1,1-1,0 0,0 0,-1 0,1-1,0 0,0 0,0 0,1 0,-1 0,0-1,1 0,0 1,-1-1,1 0,0-1,1 1,-1-1,1 1,-1-1,1 0,0 0,0 0,1 0,-1 0,1 0,0 0,0-1,0 1,0-5,-1-5,1 1,1-1,-1 1,2-1,0 1,1-1,0 1,7-23,-6 30,0 0,0 1,0-1,1 1,-1 0,1 0,0 1,1-1,-1 1,1 0,0 0,0 0,0 1,1-1,-1 1,1 1,0-1,-1 1,1 0,0 0,1 1,11-2,14-1,1 1,0 1,38 4,-42-1,85 1,-2-1,146 20,-141-6,118-1,121-16,-121-1,-234 3,42-1,0 2,0 2,48 10,-28-2,1-3,82 0,63 7,-16 4,332-11,-292-11,1817 3,-2025-2,1 0,0-2,28-8,-24 5,54-5,384 8,-241 7,1289-3,-1497 0,0 1,0 1,0 0,0 2,0 0,-1 1,0 1,33 15,-49-20,1 1,0 0,-1 0,0 0,1 0,-1 0,0 1,0-1,0 1,-1-1,1 1,-1 0,1-1,-1 1,0 0,0 0,0 0,0 0,0 6,-1-7,0 0,0 1,0-1,-1 0,1 0,-1 1,1-1,-1 0,0 0,0 0,0 0,0 0,0 0,-1 0,1 0,0 0,-1-1,0 1,1 0,-1-1,0 0,0 1,0-1,0 0,0 0,0 0,-2 1,-86 32,-1-4,-96 19,-59 13,207-53,-47 19,58-17,0-2,-1-1,-48 8,-45 5,83-13,1-1,-50 2,50-8,0 3,-67 14,39-8,0-2,0-4,-118-7,50 0,-764 3,857 2,1 2,-51 11,47-7,-72 5,-154 11,112-12,53-6,7 13,73-12,-1-2,-30 3,26-7,0 0,0 1,0 1,1 2,0 1,-46 15,43-10,1-2,-1-1,-1-1,1-2,-37 1,-170-7,105-2,-1058 3,1167 1,0 2,0 1,-33 9,29-6,-56 6,36-10,1-1,-59 11,29-1,-132 4,-84-18,98-1,92 1,-119 5,124 17,74-14,0 0,-33 2,33-7,13-1,0 1,1 0,-1 0,0 1,-17 6,26-7,0 0,0 1,0-1,0 1,1 0,-1 0,0 0,1 0,0 0,0 1,-1-1,1 1,0-1,1 1,-1 0,1 0,-1 0,1 0,0 0,0 0,0 0,0 0,0 0,1 0,-1 4,1-2,0-1,0 0,1 0,-1 0,1 0,0 0,0 0,0 0,1 0,-1 0,1 0,0-1,0 1,0-1,1 1,-1-1,1 0,0 0,0 0,0 0,0 0,0-1,1 1,-1-1,6 3,1 0,1 0,0 0,0-1,0 0,1-1,-1-1,21 3,108 14,-73-9,74 2,540-11,-313-3,-334-1,-1-1,1-1,-1-2,0-2,62-25,-57 20,0 1,1 2,74-11,11 16,-70 5,73-10,-13-3,1 5,120 7,-224 2,31-1,-1-3,50-11,53-5,31 20,29-2,-77-17,-83 10,71-3,371 11,-227 3,-188 1,83 15,67 3,1333-23,-1529 4,0 0,0 2,32 9,-27-6,55 6,227-13,30 2,-215 17,-83-11,72 5,-107-13,1 0,-1 0,0 1,0 0,1 0,-1 1,0 1,-1-1,1 2,0-1,-1 1,13 8,-20-12,0 1,-1-1,1 0,0 1,-1-1,1 1,0 0,-1-1,1 1,-1 0,1-1,-1 1,0 0,1-1,-1 1,1 0,-1 0,0-1,0 1,0 0,1 0,-1 0,0 0,0-1,0 1,0 0,0 0,0 0,-1 0,1-1,0 1,-1 1,0-1,0 1,-1-1,1 0,-1 0,1 1,-1-1,1 0,-1 0,0-1,0 1,1 0,-1 0,-2 0,-60 9,-322-8,185-5,-2423 3,2599 2,1 0,-1 2,-32 9,28-6,-56 6,-32-10,73-4,1 2,-80 13,51-2,-1-4,0-3,-78-5,127 2,-1 0,0 1,-34 10,29-6,-53 6,32-10,9-1,-68 11,43-3,0-3,-96-2,90-4,-124 16,28 2,83-12,-8 12,68-12,0-2,-32 3,15-3,1 2,-74 21,72-15,0-3,-58 7,-129-16,-6 2,138 15,73-11,0-2,-30 3,24-5,-56 15,56-11,-61 7,39-11,5-1,1 1,-62 14,75-11,-52 3,62-7,0 0,1 1,-1 2,-39 11,58-13,0 0,0 0,0 1,0 0,0 0,1 0,0 1,0 0,0 0,-6 8,-37 63,23-34,8-16,2 0,-24 55,36-74,0 1,0 0,1 0,0 0,1 0,0 1,0-1,1 0,0 0,0 1,1-1,0 0,0 0,1 1,5 13,-4-17,1 0,0 1,0-1,0 0,1-1,-1 1,1-1,0 0,1 0,-1-1,1 1,-1-1,1 0,0-1,8 3,6 2,2 0,-1-2,27 4,-7-5,67-3,-77-2,0 1,0 1,0 2,44 9,-23-1,1-3,0-3,1-1,97-8,77 6,-7 34,-61-14,-95-12,104 4,56 6,-47-2,-15 3,-1 0,-50-19,-67-3,0 2,0 2,45 9,-36-4,0-1,77-1,-2-1,0 15,-86-12,71 5,61-13,-78-1,151 16,-139-1,167-2,-235-10,-1 2,47 9,35 5,306-12,-248-8,-139 4,0 2,47 10,-44-5,70 3,-21-13,-62-1,0 2,1 1,-1 1,0 2,31 8,-21-1,6 4,0-2,1-3,71 7,37 4,-106-13,73 5,-28-13,-50-1,0 2,1 1,50 11,-33-2,0-2,70 0,131-11,-97-1,-98 5,-45 0,1-1,-1-1,1-1,-1-1,38-8,-52 6,0 0,-1-1,1 0,-1 0,0-1,-1 0,1 0,-1-1,-1 0,1-1,-1 0,0 0,-1 0,0-1,0 0,-1 0,0 0,6-19,-9 22,0 0,0 0,-1 0,0 0,0 0,0 0,-1-1,0 1,0 0,0 0,-1 0,0 0,-1 0,1 0,-1 0,0 0,0 0,-1 1,0-1,0 1,0-1,-1 1,1 0,-1 1,0-1,-1 1,1-1,-1 1,0 1,0-1,0 1,-10-5,-271-112,286 120,-190-59,91 31,-81-26,148 48,-61-6,-10-2,-110-45,172 46,-1 3,0 1,-1 2,-46-1,45 5,2-2,-83-20,80 12,0 2,0 2,-1 2,-70-3,53 6,-89-18,74 9,40 5,1-1,-40-16,36 11,-51-11,57 19,-178-31,109 20,54 8,-83-5,105 12,-1-1,-43-12,41 8,-55-5,-10 9,54 3,0-2,-64-10,42 0,-1 4,-65-1,-135 11,92 1,-769-3,917-2,0-1,0 0,-32-10,27 6,-54-6,-385 9,242 7,-1002-3,1187-2,1-2,-46-11,42 7,-68-4,84 10,-55 1,80 1,0 0,0 1,0-1,-1 1,1 0,0 0,1 1,-1-1,0 1,0 0,1 0,-1 0,1 0,-1 1,-4 4,6-5,1-1,0 1,0 0,1 0,-1-1,0 1,0 0,1 0,-1 0,1-1,0 1,-1 0,1 0,0 0,0 0,0 0,0 0,1 0,0 3,0 0,1 0,0 0,0 0,1-1,-1 1,1 0,3 4,3 1,0 1,0-2,0 1,1-1,13 8,-10-8,1-1,1-1,-1-1,1 0,1 0,26 5,98 8,-105-15,61 14,-68-11,-1-2,30 2,38-4,-53-3,0 1,65 12,-32-1,0-4,1-4,86-5,66 4,-29 22,-127-13,11 1,1 1,117 4,-18-21,98 5,-136 17,28 2,-116-19,12 0,72 12,219 53,-177-26,-129-27,35 13,-64-18,0 0,0-3,1 0,39 4,89 10,-103-11,71 3,301-11,-191-3,-191 4,1 2,45 11,-42-7,68 4,451-10,-268-4,-270 3,0 2,0 1,28 7,-23-3,53 4,274-9,-185-5,-137 0,-1-1,0-2,0-1,-1-2,1-1,57-25,-84 30,-1 0,0 0,0-1,-1 0,1 0,7-9,-9 9,0-1,1 1,0 1,0-1,0 1,1 0,-1 0,11-3,39-11,82-16,-118 30,7 1,0-2,0-1,-1-1,0-2,49-22,-44 15,57-22,-53 24,39-21,-66 30,0-1,0-1,-1 1,0-1,-1-1,1 1,-1-1,0 0,-1 0,0-1,-1 0,1 0,-2 0,4-11,-1 3,-1 0,-1-1,-1 0,0 0,-1 0,-2-33,-1 44,0 0,-1 0,-1 0,1 0,-1 1,0-1,0 1,-1 0,1 0,-2 0,1 0,-1 1,1 0,-1 0,-1 0,1 0,-7-3,-9-7,0 1,-1 1,-34-15,36 21,-1 1,1 1,-1 1,1 0,-39 0,-40-8,-72-10,127 19,1-2,0-1,-69-21,77 16,-1 2,0 2,-70-7,-111 11,165 4,9-3,1-2,-51-10,45 5,-64-3,-426 11,256 3,270-1,0-1,-1 2,1 0,0 0,0 1,1 1,-1 0,1 0,0 1,0 1,-15 9,-14 4,1-1,-2-2,0-2,-78 15,92-23,-30 4,0-4,-1-1,1-4,-65-5,-5 0,75 3,12 0,-40 3,70-1,0 0,0 1,0 0,0 1,0 0,1 0,-1 1,1 0,-10 6,16-8,0 0,0 0,0 0,1 0,-1 0,1 1,-1-1,1 1,0-1,0 1,0 0,0 0,0 0,1 0,-1 0,1 0,0 1,0-1,0 0,0 5,1-4,0 0,1 0,0-1,0 1,0 0,0-1,0 1,1-1,0 1,-1-1,1 0,0 0,1 1,-1-2,5 6,3 1,1 0,0 0,0-1,0 0,1-1,1 0,-1-1,26 9,-5-7,59 6,-8-2,-1 0,1-4,0-4,93-7,92 4,-102 18,41 2,3 0,-1 0,-19-23,95 4,-82 33,-45-13,-87-11,107 4,-146-14,-18 0,1-1,0 0,0-1,0-1,25-6,-40 8,1 0,-1-1,0 1,1-1,-1 1,1-1,-1 0,0 0,0 1,1-1,-1 0,0 0,0 0,0 0,0-1,0 1,0 0,1-3,-2 4,0-1,0 0,0 0,0 0,0 0,0 0,0 0,0 0,0 0,0 0,-1 1,1-1,0 0,-1 0,1 0,-1 0,1 1,-1-1,1 0,-1 1,0-1,0 0,-3-3,1 1,-1 0,0 0,0 0,-1 1,1-1,0 1,-1 0,-6-1,-15-2,1 1,-39-1,37 3,0 0,-36-9,18 3,1 1,-1 3,-81 1,-8 0,1-15,-8-1,-54-2,-34 0,211 20,-55 1,0-4,-86-16,71 8,0 5,-1 3,-96 8,23-1,-1149-3,1277 2,-1 1,-52 13,47-8,-51 4,-5-10,54-2,0 2,-64 11,-102 17,51-10,55-6,-63 13,128-20,-67 4,63-9,-45 10,-203 38,206-39,0-4,-1-3,-86-8,17 1,-1691 3,1817 2,1 1,0 1,0 2,0 0,-36 15,40-12,0-2,-1 0,0-2,-1 0,1-1,-1-2,-28 0,48-2,0-1,0 1,0-1,1 0,-1 0,0-1,0 1,1-1,-1 0,1 0,-1 0,1 0,0 0,0-1,0 0,0 1,0-1,1 0,-1 0,1-1,0 1,0 0,0-1,0 1,1-1,-1 0,1 0,0 1,-1-8,-2-10,2-1,1 1,0 0,4-31,-1 24,0-9,3 0,1 0,11-38,-9 39,3-42,-9 51,2 0,1 1,15-49,-7 36,-2 0,-1-1,-2 0,3-49,25-140,-38 430,4-88,0 20,-5 144,-2-246,-1-1,-1 0,-18 47,11-38,-9 44,22-74,-14 57,4 1,-5 117,18 390,-3-567,1 0,1 1,0-1,0 0,0 1,0-1,1 0,1 0,2 7,-3-11,0 1,0-1,1 0,-1 0,1-1,0 1,-1-1,1 1,0-1,0 0,1 0,-1 0,0 0,1-1,-1 1,1-1,-1 0,1 0,7 1,-1-1,1 1,-1-2,0 1,1-1,-1-1,1 0,-1 0,1-1,-1-1,0 0,0 0,0 0,-1-2,1 1,-1-1,0 0,0-1,-1 0,1-1,13-13,-6 5,1 0,1 2,0 0,1 1,0 1,1 1,0 1,0 0,1 1,0 2,1 0,23-3,107-19,-99 16,19-5,-46 9,0 2,0 1,28-2,197 7,33-1,-19-34,-100 12,-106 13,106-5,695 17,-820 0,0 2,48 11,-42-7,51 4,466-8,-291-7,1695 3,-1925 3,-1 2,0 2,75 23,-109-28,45 10,1-2,1-2,63 1,167-10,-108-2,848 3,-1024 0,73 5,-69-5,-1 1,0 0,0-1,0 1,0 0,0 0,0 1,0-1,0 1,0-1,-1 1,1 0,-1 0,1 0,-1 0,0 1,1-1,-1 1,-1-1,3 4,-4-5,1 0,-1 1,1-1,-1 0,0 1,0-1,0 0,0 1,0-1,0 0,0 1,0-1,-1 0,1 1,0-1,-1 0,1 1,-1-1,0 0,1 0,-3 2,-26 25,-42 9,49-30,-1 0,-1-1,1-1,-35 2,-26 6,21-3,-2-3,1-3,-70-5,-65 4,63 17,89-12,-67 4,37-12,49-1,-1 1,1 1,0 1,-51 12,-116 37,144-42,1-3,-1-1,-1-3,-69-6,10 1,-552 3,625 2,0 1,-52 13,48-8,-71 5,-57 7,14-1,111-14,1 1,-84 25,87-19,1-2,-2-2,-70 5,36-14,49 0,-1 0,0 2,1 1,-1 2,-29 6,6 2,-104 9,19-3,40-7,-1-3,-161-9,93-2,-575 3,701 2,-1 2,-48 11,44-7,-70 5,-340-12,210-2,203 3,0 2,-46 10,43-6,-69 5,-39-15,-64 4,117 17,73-13,0 0,-29 1,-30-7,-25 2,100-1,0 0,0 1,0 1,1-1,-1 1,1 1,-1 0,-12 8,11-6,-2 2,0 0,1 1,0 1,-16 15,26-24,1 1,-1 0,0-1,1 1,0 0,-1 0,1 0,0 0,0 0,0 0,0 0,0 0,0 0,1 1,-1-1,1 0,0 1,0-1,-1 0,1 0,1 1,-1-1,0 0,1 1,-1-1,1 0,-1 0,1 0,0 1,0-1,0 0,0 0,1 0,-1 0,0-1,1 1,2 2,2 1,1 0,-1-1,1 1,0-2,0 1,1-1,-1 0,9 2,65 15,-80-20,116 14,-77-11,40 9,5 0,0-3,0-4,107-6,-64-1,-103 0,0 0,0-2,32-9,-28 6,56-6,385 9,-241 7,465-3,-668-1,0-2,0-1,28-8,-24 5,54-5,384 8,-240 7,1689-3,-1874 1,0 2,-1 2,1 2,-2 1,69 24,-81-24,1-2,0 0,0-2,0-1,0-2,42-3,58 4,-102 1,45 13,-46-10,52 6,389-8,-239-7,-86 1,165 5,-182 17,-84-11,75 4,-89-12,230-4,-253 3,1 0,0-1,-1 0,1 0,-1 0,0-1,1 1,-1-1,0-1,0 1,0-1,0 1,-1-2,1 1,-1 0,0-1,1 0,-2 0,1 0,0 0,-1-1,0 1,0-1,0 0,-1 0,3-7,6-10,1-1,1 2,1-1,30-33,-29 38,-1-2,0 1,-1-2,-1 1,-1-2,8-22,-6 9,-3 0,0-1,-2-1,-2 1,3-61,-9 74,2-5,-2 0,-1-1,-1 1,-1 0,-1 0,-16-51,15 67,-2 2,1-1,-2 1,1 0,-1 0,0 1,-1 0,0 1,0 0,-15-9,-23-20,38 29,1 1,-1 1,0-1,-1 2,1-1,-1 1,0 1,0-1,-1 2,1 0,-17-2,0 2,0 0,0 2,-36 5,37 0,1 0,-1 2,-41 17,43-14,0-2,-1 0,-47 7,46-11,1 2,-1 0,-43 19,44-15,-1-1,0-2,-38 7,-66 11,51-8,10-3,19-3,-1-3,-70 4,60-8,0 3,-94 23,97-16,0-3,-118 6,78-18,18-1,0 3,-87 14,59-1,-121 1,-112-17,119-1,-1072 4,1268-3,0-1,0-1,-29-7,25 4,-54-6,-40 13,91 1,0 0,0-2,0-2,-63-12,64 7,-1 2,-48-3,46 7,1-3,-36-8,-94-27,137 33,1 1,-1 2,0 0,-41 1,37 2,0-1,-60-13,-146-34,179 40,-1 2,-1 3,-115 7,50 0,-407-3,515 0,0 1,0 1,-32 7,42-7,-1 0,1 0,0 1,0 0,0 1,1 0,-1 0,1 0,-1 0,-8 10,14-13,1 0,0-1,0 1,-1-1,1 1,-1-1,1 1,0-1,-1 1,1-1,-1 1,1-1,-1 1,1-1,-1 0,1 1,-1-1,0 0,1 0,-1 1,1-1,-1 0,0 0,1 0,-1 0,0 0,1 0,-1 0,0 0,1 0,-1 0,0 0,1 0,-1 0,1 0,-2-1,1-1,0 1,1-1,-1 0,0 1,1-1,-1 0,1 0,0 1,0-1,0 0,0 0,0-3,1-5,-1 0,2 1,0-1,5-16,-4 21,0 0,1 0,-1 0,1 1,1 0,-1-1,0 2,1-1,0 0,0 1,0 0,0 0,1 0,-1 1,1 0,6-2,18-5,58-9,-52 12,113-35,10-2,34 2,-120 23,-48 11,1 1,51-5,-31 7,87-18,-89 13,22-7,0 3,111-7,-128 17,67-14,-67 9,65-3,-2 11,-63 2,0-3,-1-1,63-12,-63 5,-27 5,0 0,31-11,-44 11,0 1,-1-1,1 0,-1-1,0 0,0 0,0-1,-1 1,10-13,-3 6,0 0,1 1,1 0,0 1,0 1,1 0,31-12,45-27,-59 29,1 2,0 1,51-15,-43 16,-2-1,42-23,-30 12,66-24,-51 24,71-23,-88 28,1 3,1 2,56-10,-52 15,-23 6,0-2,33-13,233-69,-278 85,72-29,-74 25,1 1,1 1,-1 1,27-4,301-64,-220 42,-115 29,61-16,1 4,102-8,-147 21,1-3,32-8,-31 6,57-6,406 9,-253 7,-125-5,134 5,-134 17,-79-12,54 4,-64-8,0 2,0 0,0 2,-1 1,0 1,-1 1,50 30,9 2,11-4,-58-25,63 33,-88-40,0 0,0-1,0-1,0 0,1-1,0 0,0-1,25 2,-35-5,1 1,0-1,0-1,-1 1,1-1,0 0,0 0,-1 0,1 0,-1-1,1 0,-1 0,0 0,1-1,-1 1,-1-1,1 0,0 0,-1 0,1-1,-1 1,0-1,0 0,0 0,-1 0,1 0,-1 0,0 0,2-6,2-16,-1-1,-1 1,-1-1,-2 1,0-1,-2 0,-5-34,1-26,4 56,1-33,-3 1,-3-1,-18-82,21 136,-1 1,0-1,0 0,-1 1,-1 0,-10-13,10 14,1 0,-1 0,1 0,1-1,0 0,0 0,0 0,-2-13,-1-52,7 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9T15:45:21.4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3396 254,'0'-8,"0"0,0 0,-1 0,0 1,-1-1,0 0,0 1,-1-1,1 1,-2-1,1 1,-1 0,0 1,0-1,-7-6,4 6,0 0,0 1,-1 0,0 0,0 1,-1 0,1 1,-1 0,0 0,-17-4,-13 0,-1 1,0 3,0 1,-72 5,80-1,-9 0,0-2,0-1,0-2,-57-14,41 9,1 2,-2 2,1 3,-71 6,9-1,59-4,30-1,0 2,0 1,-1 2,2 0,-32 9,-16 8,38-10,0 1,-50 22,69-25,0-2,0 0,0-2,-1 0,0-1,0-1,-23-1,16-1,-1 2,1 2,-28 6,-172 32,178-34,-394 74,398-75,-1-2,-78-2,80-4,0 2,1 2,-47 10,44-4,-69 6,81-13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5FC86-F12F-4EB4-A9B6-D06120473A94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A908E-1B4B-4DE3-AF51-20806CF76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94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908E-1B4B-4DE3-AF51-20806CF76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21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908E-1B4B-4DE3-AF51-20806CF765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91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908E-1B4B-4DE3-AF51-20806CF76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54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908E-1B4B-4DE3-AF51-20806CF76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5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908E-1B4B-4DE3-AF51-20806CF76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51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908E-1B4B-4DE3-AF51-20806CF765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25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64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8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83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15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41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85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6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0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48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16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78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58D2-875D-406C-B6D6-7ECB911A055A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0E5-A77B-45BA-B324-2D3CC4AA5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customXml" Target="../ink/ink2.xml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D0AB7A3-5D90-FB9B-FE52-63A0B7C37B9B}"/>
              </a:ext>
            </a:extLst>
          </p:cNvPr>
          <p:cNvSpPr txBox="1"/>
          <p:nvPr/>
        </p:nvSpPr>
        <p:spPr>
          <a:xfrm>
            <a:off x="938394" y="943941"/>
            <a:ext cx="7429500" cy="101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Manual de Identidade Visual</a:t>
            </a:r>
          </a:p>
          <a:p>
            <a:r>
              <a:rPr lang="pt-BR" sz="1625" dirty="0">
                <a:latin typeface="Arial" panose="020B0604020202020204" pitchFamily="34" charset="0"/>
                <a:cs typeface="Arial" panose="020B0604020202020204" pitchFamily="34" charset="0"/>
              </a:rPr>
              <a:t>Setembro-2023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1B6DA4-5313-49C5-A9AE-F9597710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06" y="89313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B523FE6-11C5-F8BA-6871-BB12DFA541C3}"/>
              </a:ext>
            </a:extLst>
          </p:cNvPr>
          <p:cNvSpPr txBox="1"/>
          <p:nvPr/>
        </p:nvSpPr>
        <p:spPr>
          <a:xfrm flipH="1">
            <a:off x="958703" y="681759"/>
            <a:ext cx="7509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DDC482-E7CB-FCB9-281B-AD535FC22641}"/>
              </a:ext>
            </a:extLst>
          </p:cNvPr>
          <p:cNvSpPr txBox="1"/>
          <p:nvPr/>
        </p:nvSpPr>
        <p:spPr>
          <a:xfrm>
            <a:off x="912419" y="4447309"/>
            <a:ext cx="2369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Tamanho Ideal</a:t>
            </a:r>
          </a:p>
          <a:p>
            <a:r>
              <a:rPr lang="de-DE" sz="1400" dirty="0"/>
              <a:t>Horizontal: 822,0 pixels Vertical: 466,0 pixels</a:t>
            </a:r>
            <a:endParaRPr lang="pt-BR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2A1CB4-7A85-6FE4-3875-04037AFCD6FA}"/>
              </a:ext>
            </a:extLst>
          </p:cNvPr>
          <p:cNvSpPr txBox="1"/>
          <p:nvPr/>
        </p:nvSpPr>
        <p:spPr>
          <a:xfrm>
            <a:off x="5371250" y="4447309"/>
            <a:ext cx="2369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Tamanho minímo</a:t>
            </a:r>
          </a:p>
          <a:p>
            <a:r>
              <a:rPr lang="de-DE" sz="1400" dirty="0"/>
              <a:t>vertical: 230 pixels horizontal: 400 pixels</a:t>
            </a:r>
            <a:endParaRPr lang="pt-BR" sz="1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68EEAE1-4423-4DF9-B4BC-F6637B62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76" y="3640822"/>
            <a:ext cx="1175819" cy="11758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9E68055-72D9-CBAB-0954-71C8A9842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9" y="1758977"/>
            <a:ext cx="3731342" cy="373134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C23587-FB2F-7BFD-4CA0-4CF15ECB262B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D63E30E-5FAE-154C-959A-1BEC2B736C2F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5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1008897" y="751235"/>
            <a:ext cx="5223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MARGENS DE SEGURANÇA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2FD50C-B574-758E-9658-FFC56D0D4956}"/>
              </a:ext>
            </a:extLst>
          </p:cNvPr>
          <p:cNvSpPr txBox="1"/>
          <p:nvPr/>
        </p:nvSpPr>
        <p:spPr>
          <a:xfrm>
            <a:off x="5200186" y="751235"/>
            <a:ext cx="3354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distância entre a aplicação  de outros e/ou elementos deve ser respeitada, conforme ilustração ao lado, para melhor visualização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9245C0-7595-4CB7-AAB4-F62501F12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48" y="2463405"/>
            <a:ext cx="3848904" cy="3848904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4D75940-1FDB-26A1-2433-14B1902EDB2B}"/>
              </a:ext>
            </a:extLst>
          </p:cNvPr>
          <p:cNvCxnSpPr>
            <a:cxnSpLocks/>
          </p:cNvCxnSpPr>
          <p:nvPr/>
        </p:nvCxnSpPr>
        <p:spPr>
          <a:xfrm flipH="1">
            <a:off x="2422733" y="3275195"/>
            <a:ext cx="5060533" cy="0"/>
          </a:xfrm>
          <a:prstGeom prst="line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E7A97E-9026-9839-CD51-715954B10216}"/>
              </a:ext>
            </a:extLst>
          </p:cNvPr>
          <p:cNvCxnSpPr>
            <a:cxnSpLocks/>
          </p:cNvCxnSpPr>
          <p:nvPr/>
        </p:nvCxnSpPr>
        <p:spPr>
          <a:xfrm>
            <a:off x="3028548" y="2678161"/>
            <a:ext cx="0" cy="3105634"/>
          </a:xfrm>
          <a:prstGeom prst="line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F300C27-CB67-8093-42A9-CC59D3A679F7}"/>
              </a:ext>
            </a:extLst>
          </p:cNvPr>
          <p:cNvCxnSpPr>
            <a:cxnSpLocks/>
          </p:cNvCxnSpPr>
          <p:nvPr/>
        </p:nvCxnSpPr>
        <p:spPr>
          <a:xfrm>
            <a:off x="6877452" y="2678161"/>
            <a:ext cx="0" cy="3144721"/>
          </a:xfrm>
          <a:prstGeom prst="line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B692B9B1-605F-82EF-1AED-F958A7D51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452" y="5223875"/>
            <a:ext cx="605814" cy="599007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20FCFAF-680C-8909-967A-3EF015D9FFD2}"/>
              </a:ext>
            </a:extLst>
          </p:cNvPr>
          <p:cNvCxnSpPr>
            <a:cxnSpLocks/>
          </p:cNvCxnSpPr>
          <p:nvPr/>
        </p:nvCxnSpPr>
        <p:spPr>
          <a:xfrm>
            <a:off x="7483266" y="2678161"/>
            <a:ext cx="0" cy="3181834"/>
          </a:xfrm>
          <a:prstGeom prst="line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47D7731-6FC2-BACE-7D99-946EA4FA54A3}"/>
              </a:ext>
            </a:extLst>
          </p:cNvPr>
          <p:cNvCxnSpPr>
            <a:cxnSpLocks/>
          </p:cNvCxnSpPr>
          <p:nvPr/>
        </p:nvCxnSpPr>
        <p:spPr>
          <a:xfrm flipH="1">
            <a:off x="2422733" y="5783795"/>
            <a:ext cx="5060533" cy="39087"/>
          </a:xfrm>
          <a:prstGeom prst="line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C5AE7DB-68A7-2383-BAAC-2D3BD771F986}"/>
              </a:ext>
            </a:extLst>
          </p:cNvPr>
          <p:cNvCxnSpPr>
            <a:cxnSpLocks/>
          </p:cNvCxnSpPr>
          <p:nvPr/>
        </p:nvCxnSpPr>
        <p:spPr>
          <a:xfrm flipH="1">
            <a:off x="2422733" y="5225847"/>
            <a:ext cx="5060533" cy="0"/>
          </a:xfrm>
          <a:prstGeom prst="line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F43B56-4FB5-B7CE-8253-614ACD017D10}"/>
              </a:ext>
            </a:extLst>
          </p:cNvPr>
          <p:cNvCxnSpPr>
            <a:cxnSpLocks/>
          </p:cNvCxnSpPr>
          <p:nvPr/>
        </p:nvCxnSpPr>
        <p:spPr>
          <a:xfrm>
            <a:off x="2422733" y="2678161"/>
            <a:ext cx="0" cy="3144721"/>
          </a:xfrm>
          <a:prstGeom prst="line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42ABB20-92D7-B024-56B5-527DE8D99A2D}"/>
              </a:ext>
            </a:extLst>
          </p:cNvPr>
          <p:cNvCxnSpPr>
            <a:cxnSpLocks/>
          </p:cNvCxnSpPr>
          <p:nvPr/>
        </p:nvCxnSpPr>
        <p:spPr>
          <a:xfrm flipH="1">
            <a:off x="2422733" y="2678161"/>
            <a:ext cx="5094242" cy="0"/>
          </a:xfrm>
          <a:prstGeom prst="line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E4AC123-AB33-18C7-A39B-44770C78660D}"/>
              </a:ext>
            </a:extLst>
          </p:cNvPr>
          <p:cNvCxnSpPr>
            <a:cxnSpLocks/>
          </p:cNvCxnSpPr>
          <p:nvPr/>
        </p:nvCxnSpPr>
        <p:spPr>
          <a:xfrm>
            <a:off x="7603735" y="5184788"/>
            <a:ext cx="0" cy="5990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B43C8434-713C-DE67-1E1F-CC2A3B9CFE9F}"/>
              </a:ext>
            </a:extLst>
          </p:cNvPr>
          <p:cNvCxnSpPr>
            <a:cxnSpLocks/>
          </p:cNvCxnSpPr>
          <p:nvPr/>
        </p:nvCxnSpPr>
        <p:spPr>
          <a:xfrm flipH="1">
            <a:off x="7538095" y="5707595"/>
            <a:ext cx="173520" cy="1524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66D1B34-FA00-25A8-3D38-1FEB729C9A71}"/>
              </a:ext>
            </a:extLst>
          </p:cNvPr>
          <p:cNvCxnSpPr>
            <a:cxnSpLocks/>
          </p:cNvCxnSpPr>
          <p:nvPr/>
        </p:nvCxnSpPr>
        <p:spPr>
          <a:xfrm flipH="1">
            <a:off x="7516975" y="5136078"/>
            <a:ext cx="173520" cy="1524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05559B9D-A24E-EE6E-8F03-8DB5926B361F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AF39739-A690-23ED-D0AA-8114B8C2FF0E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7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962899" y="659013"/>
            <a:ext cx="5223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USOS NÃO PERMITIDOS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6B2DB5-D041-7B07-2AEA-EC04D030F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264" y="2143384"/>
            <a:ext cx="2993498" cy="29934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5D7D08-C690-DC76-1E9A-E79B97C66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21" y="2345418"/>
            <a:ext cx="2993498" cy="2993498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76D03854-10F0-369B-B36D-78DBAB6C802A}"/>
              </a:ext>
            </a:extLst>
          </p:cNvPr>
          <p:cNvSpPr/>
          <p:nvPr/>
        </p:nvSpPr>
        <p:spPr>
          <a:xfrm>
            <a:off x="3270422" y="2345418"/>
            <a:ext cx="1123335" cy="10835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9B3E2C-BE25-6783-FAB6-EF632D96CDA2}"/>
              </a:ext>
            </a:extLst>
          </p:cNvPr>
          <p:cNvSpPr/>
          <p:nvPr/>
        </p:nvSpPr>
        <p:spPr>
          <a:xfrm rot="2686353">
            <a:off x="3437853" y="2819813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F552C34-8D36-6D49-0751-2A3EA5B13730}"/>
              </a:ext>
            </a:extLst>
          </p:cNvPr>
          <p:cNvSpPr/>
          <p:nvPr/>
        </p:nvSpPr>
        <p:spPr>
          <a:xfrm rot="18770324">
            <a:off x="3443156" y="2819812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91A85DD-7A14-E194-262F-8AFA893A7418}"/>
              </a:ext>
            </a:extLst>
          </p:cNvPr>
          <p:cNvSpPr/>
          <p:nvPr/>
        </p:nvSpPr>
        <p:spPr>
          <a:xfrm>
            <a:off x="7487207" y="2345418"/>
            <a:ext cx="1123335" cy="1083582"/>
          </a:xfrm>
          <a:prstGeom prst="ellipse">
            <a:avLst/>
          </a:prstGeom>
          <a:solidFill>
            <a:srgbClr val="43D854"/>
          </a:solidFill>
          <a:ln>
            <a:solidFill>
              <a:srgbClr val="43D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75107CF-E3DA-0C7F-9188-E672F8EA9228}"/>
              </a:ext>
            </a:extLst>
          </p:cNvPr>
          <p:cNvSpPr/>
          <p:nvPr/>
        </p:nvSpPr>
        <p:spPr>
          <a:xfrm rot="18770324">
            <a:off x="7798491" y="2830425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E9A7412-5EAF-31AB-E08F-63C530628191}"/>
              </a:ext>
            </a:extLst>
          </p:cNvPr>
          <p:cNvSpPr/>
          <p:nvPr/>
        </p:nvSpPr>
        <p:spPr>
          <a:xfrm rot="2597682">
            <a:off x="7660453" y="2935258"/>
            <a:ext cx="478132" cy="245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24CC47-AFA0-3DA3-0AB6-FE42AEFBED5F}"/>
              </a:ext>
            </a:extLst>
          </p:cNvPr>
          <p:cNvSpPr txBox="1"/>
          <p:nvPr/>
        </p:nvSpPr>
        <p:spPr>
          <a:xfrm>
            <a:off x="959821" y="4473958"/>
            <a:ext cx="287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Proibido rotacionar a logo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AA8819-E5B9-A490-4EE9-9A290F187AE2}"/>
              </a:ext>
            </a:extLst>
          </p:cNvPr>
          <p:cNvSpPr txBox="1"/>
          <p:nvPr/>
        </p:nvSpPr>
        <p:spPr>
          <a:xfrm>
            <a:off x="5285362" y="4477987"/>
            <a:ext cx="287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Uso correto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EF46B6-DDB0-62BA-6782-A76E631F951F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12B385D-654C-91FC-AFCC-A729CE00761E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1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962899" y="659013"/>
            <a:ext cx="5223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USOS NÃO PERMITIDOS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6B2DB5-D041-7B07-2AEA-EC04D030F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80" y="2290864"/>
            <a:ext cx="1897136" cy="29934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5D7D08-C690-DC76-1E9A-E79B97C66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81" y="2290864"/>
            <a:ext cx="2993498" cy="2993498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76D03854-10F0-369B-B36D-78DBAB6C802A}"/>
              </a:ext>
            </a:extLst>
          </p:cNvPr>
          <p:cNvSpPr/>
          <p:nvPr/>
        </p:nvSpPr>
        <p:spPr>
          <a:xfrm>
            <a:off x="2919548" y="2366672"/>
            <a:ext cx="1123335" cy="10835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9B3E2C-BE25-6783-FAB6-EF632D96CDA2}"/>
              </a:ext>
            </a:extLst>
          </p:cNvPr>
          <p:cNvSpPr/>
          <p:nvPr/>
        </p:nvSpPr>
        <p:spPr>
          <a:xfrm rot="2686353">
            <a:off x="3086979" y="2841067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F552C34-8D36-6D49-0751-2A3EA5B13730}"/>
              </a:ext>
            </a:extLst>
          </p:cNvPr>
          <p:cNvSpPr/>
          <p:nvPr/>
        </p:nvSpPr>
        <p:spPr>
          <a:xfrm rot="18770324">
            <a:off x="3092282" y="2841066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91A85DD-7A14-E194-262F-8AFA893A7418}"/>
              </a:ext>
            </a:extLst>
          </p:cNvPr>
          <p:cNvSpPr/>
          <p:nvPr/>
        </p:nvSpPr>
        <p:spPr>
          <a:xfrm>
            <a:off x="7565831" y="2415145"/>
            <a:ext cx="1123335" cy="1083582"/>
          </a:xfrm>
          <a:prstGeom prst="ellipse">
            <a:avLst/>
          </a:prstGeom>
          <a:solidFill>
            <a:srgbClr val="43D854"/>
          </a:solidFill>
          <a:ln>
            <a:solidFill>
              <a:srgbClr val="43D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75107CF-E3DA-0C7F-9188-E672F8EA9228}"/>
              </a:ext>
            </a:extLst>
          </p:cNvPr>
          <p:cNvSpPr/>
          <p:nvPr/>
        </p:nvSpPr>
        <p:spPr>
          <a:xfrm rot="18770324">
            <a:off x="7877115" y="2900152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E9A7412-5EAF-31AB-E08F-63C530628191}"/>
              </a:ext>
            </a:extLst>
          </p:cNvPr>
          <p:cNvSpPr/>
          <p:nvPr/>
        </p:nvSpPr>
        <p:spPr>
          <a:xfrm rot="2597682">
            <a:off x="7739077" y="3004985"/>
            <a:ext cx="478132" cy="245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24CC47-AFA0-3DA3-0AB6-FE42AEFBED5F}"/>
              </a:ext>
            </a:extLst>
          </p:cNvPr>
          <p:cNvSpPr txBox="1"/>
          <p:nvPr/>
        </p:nvSpPr>
        <p:spPr>
          <a:xfrm>
            <a:off x="1096513" y="4409878"/>
            <a:ext cx="3357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Proibido</a:t>
            </a:r>
            <a:r>
              <a:rPr lang="pt-BR" sz="1600" dirty="0"/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Distorcer (altura e largura) não respeitar a proporção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182D89-7896-5FEF-65D0-28B12701319B}"/>
              </a:ext>
            </a:extLst>
          </p:cNvPr>
          <p:cNvSpPr txBox="1"/>
          <p:nvPr/>
        </p:nvSpPr>
        <p:spPr>
          <a:xfrm>
            <a:off x="5399083" y="4502211"/>
            <a:ext cx="287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Uso correto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F426AE-0802-BF2A-185B-7A7FFCAB800F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4C99E4A-9ADB-1FC5-AC2D-D7D209855D9E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7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962899" y="659013"/>
            <a:ext cx="5223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USOS NÃO PERMITIDOS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D5D7D08-C690-DC76-1E9A-E79B97C66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11" y="2330669"/>
            <a:ext cx="2993498" cy="2993498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291A85DD-7A14-E194-262F-8AFA893A7418}"/>
              </a:ext>
            </a:extLst>
          </p:cNvPr>
          <p:cNvSpPr/>
          <p:nvPr/>
        </p:nvSpPr>
        <p:spPr>
          <a:xfrm>
            <a:off x="7487207" y="2345418"/>
            <a:ext cx="1123335" cy="1083582"/>
          </a:xfrm>
          <a:prstGeom prst="ellipse">
            <a:avLst/>
          </a:prstGeom>
          <a:solidFill>
            <a:srgbClr val="43D854"/>
          </a:solidFill>
          <a:ln>
            <a:solidFill>
              <a:srgbClr val="43D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75107CF-E3DA-0C7F-9188-E672F8EA9228}"/>
              </a:ext>
            </a:extLst>
          </p:cNvPr>
          <p:cNvSpPr/>
          <p:nvPr/>
        </p:nvSpPr>
        <p:spPr>
          <a:xfrm rot="18770324">
            <a:off x="7798491" y="2830425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E9A7412-5EAF-31AB-E08F-63C530628191}"/>
              </a:ext>
            </a:extLst>
          </p:cNvPr>
          <p:cNvSpPr/>
          <p:nvPr/>
        </p:nvSpPr>
        <p:spPr>
          <a:xfrm rot="2597682">
            <a:off x="7660453" y="2935258"/>
            <a:ext cx="478132" cy="245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18F15C-AE84-DEE6-7CF0-30CA8390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89" y="2345418"/>
            <a:ext cx="2993498" cy="299349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3AE3948-A9CC-7390-9FD5-0BCDED4D1A4A}"/>
              </a:ext>
            </a:extLst>
          </p:cNvPr>
          <p:cNvCxnSpPr>
            <a:cxnSpLocks/>
          </p:cNvCxnSpPr>
          <p:nvPr/>
        </p:nvCxnSpPr>
        <p:spPr>
          <a:xfrm flipV="1">
            <a:off x="4030388" y="2946295"/>
            <a:ext cx="0" cy="163350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D45AEAF-4416-4089-6E40-21E9E996F5B4}"/>
              </a:ext>
            </a:extLst>
          </p:cNvPr>
          <p:cNvCxnSpPr>
            <a:cxnSpLocks/>
          </p:cNvCxnSpPr>
          <p:nvPr/>
        </p:nvCxnSpPr>
        <p:spPr>
          <a:xfrm flipV="1">
            <a:off x="1036890" y="2887209"/>
            <a:ext cx="0" cy="163350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50F4B02-FB72-9815-EE70-78B6918B0D8A}"/>
              </a:ext>
            </a:extLst>
          </p:cNvPr>
          <p:cNvCxnSpPr>
            <a:cxnSpLocks/>
          </p:cNvCxnSpPr>
          <p:nvPr/>
        </p:nvCxnSpPr>
        <p:spPr>
          <a:xfrm flipH="1">
            <a:off x="1036890" y="2946295"/>
            <a:ext cx="299349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565D6A3-9661-F942-D63B-E46C5ADD4958}"/>
              </a:ext>
            </a:extLst>
          </p:cNvPr>
          <p:cNvCxnSpPr>
            <a:cxnSpLocks/>
          </p:cNvCxnSpPr>
          <p:nvPr/>
        </p:nvCxnSpPr>
        <p:spPr>
          <a:xfrm flipH="1">
            <a:off x="1036890" y="4520710"/>
            <a:ext cx="299349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F7E8A575-D697-EF8A-5136-95F1A32EA1D2}"/>
              </a:ext>
            </a:extLst>
          </p:cNvPr>
          <p:cNvSpPr/>
          <p:nvPr/>
        </p:nvSpPr>
        <p:spPr>
          <a:xfrm>
            <a:off x="3343157" y="2421141"/>
            <a:ext cx="1123335" cy="10835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3459D98-698C-4532-E966-C228C1AC3CC0}"/>
              </a:ext>
            </a:extLst>
          </p:cNvPr>
          <p:cNvSpPr/>
          <p:nvPr/>
        </p:nvSpPr>
        <p:spPr>
          <a:xfrm rot="2686353">
            <a:off x="3510588" y="2895536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01FC39A-64D6-7797-445C-3E5107130BCE}"/>
              </a:ext>
            </a:extLst>
          </p:cNvPr>
          <p:cNvSpPr/>
          <p:nvPr/>
        </p:nvSpPr>
        <p:spPr>
          <a:xfrm rot="18770324">
            <a:off x="3515891" y="2895535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71A6AF1-9670-CE5D-5475-AD4481831959}"/>
              </a:ext>
            </a:extLst>
          </p:cNvPr>
          <p:cNvSpPr txBox="1"/>
          <p:nvPr/>
        </p:nvSpPr>
        <p:spPr>
          <a:xfrm>
            <a:off x="962899" y="4563946"/>
            <a:ext cx="332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Proibido  contornar a logo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42D937-7794-0FB2-78F4-96FF8C2AABA8}"/>
              </a:ext>
            </a:extLst>
          </p:cNvPr>
          <p:cNvSpPr txBox="1"/>
          <p:nvPr/>
        </p:nvSpPr>
        <p:spPr>
          <a:xfrm>
            <a:off x="5285362" y="4477987"/>
            <a:ext cx="287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Uso correto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91DE24-09DA-C973-1BCF-15226756F1F2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7DD57B3-F668-F69B-A0C1-38E11B737BE5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8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962899" y="659013"/>
            <a:ext cx="5223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USOS NÃO PERMITIDOS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D5D7D08-C690-DC76-1E9A-E79B97C66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21" y="2345418"/>
            <a:ext cx="2993498" cy="2993498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291A85DD-7A14-E194-262F-8AFA893A7418}"/>
              </a:ext>
            </a:extLst>
          </p:cNvPr>
          <p:cNvSpPr/>
          <p:nvPr/>
        </p:nvSpPr>
        <p:spPr>
          <a:xfrm>
            <a:off x="7487207" y="2345418"/>
            <a:ext cx="1123335" cy="1083582"/>
          </a:xfrm>
          <a:prstGeom prst="ellipse">
            <a:avLst/>
          </a:prstGeom>
          <a:solidFill>
            <a:srgbClr val="43D854"/>
          </a:solidFill>
          <a:ln>
            <a:solidFill>
              <a:srgbClr val="43D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75107CF-E3DA-0C7F-9188-E672F8EA9228}"/>
              </a:ext>
            </a:extLst>
          </p:cNvPr>
          <p:cNvSpPr/>
          <p:nvPr/>
        </p:nvSpPr>
        <p:spPr>
          <a:xfrm rot="18770324">
            <a:off x="7798491" y="2830425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E9A7412-5EAF-31AB-E08F-63C530628191}"/>
              </a:ext>
            </a:extLst>
          </p:cNvPr>
          <p:cNvSpPr/>
          <p:nvPr/>
        </p:nvSpPr>
        <p:spPr>
          <a:xfrm rot="2597682">
            <a:off x="7660453" y="2935258"/>
            <a:ext cx="478132" cy="245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24CC47-AFA0-3DA3-0AB6-FE42AEFBED5F}"/>
              </a:ext>
            </a:extLst>
          </p:cNvPr>
          <p:cNvSpPr txBox="1"/>
          <p:nvPr/>
        </p:nvSpPr>
        <p:spPr>
          <a:xfrm>
            <a:off x="919753" y="4525631"/>
            <a:ext cx="287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Proibido usar elementos invadindo as margens da logo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407EF6-6148-37F8-3831-01248B70E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12" y="2352703"/>
            <a:ext cx="2993498" cy="299349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C788588-F06C-14F8-CB5E-0DEDB1F5DA5B}"/>
              </a:ext>
            </a:extLst>
          </p:cNvPr>
          <p:cNvSpPr/>
          <p:nvPr/>
        </p:nvSpPr>
        <p:spPr>
          <a:xfrm>
            <a:off x="1840407" y="3266743"/>
            <a:ext cx="1367880" cy="9506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>
                <a:latin typeface="Arial "/>
                <a:sym typeface="Wingdings" panose="05000000000000000000" pitchFamily="2" charset="2"/>
              </a:rPr>
              <a:t></a:t>
            </a:r>
            <a:endParaRPr lang="pt-BR" dirty="0">
              <a:latin typeface="Arial 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73C8FEA-D71C-CD27-03AB-CC5BA9BB644B}"/>
              </a:ext>
            </a:extLst>
          </p:cNvPr>
          <p:cNvSpPr/>
          <p:nvPr/>
        </p:nvSpPr>
        <p:spPr>
          <a:xfrm>
            <a:off x="3230354" y="2408698"/>
            <a:ext cx="1123335" cy="10835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A71ADE-8AD8-60EF-35D0-9AC3822E83C7}"/>
              </a:ext>
            </a:extLst>
          </p:cNvPr>
          <p:cNvSpPr/>
          <p:nvPr/>
        </p:nvSpPr>
        <p:spPr>
          <a:xfrm rot="2686353">
            <a:off x="3397785" y="2883093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FE8D567-47CD-7825-862D-8E910475C269}"/>
              </a:ext>
            </a:extLst>
          </p:cNvPr>
          <p:cNvSpPr/>
          <p:nvPr/>
        </p:nvSpPr>
        <p:spPr>
          <a:xfrm rot="18770324">
            <a:off x="3403088" y="2883092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70003D-AFEB-B5B9-8188-43FD04E0FBF3}"/>
              </a:ext>
            </a:extLst>
          </p:cNvPr>
          <p:cNvSpPr txBox="1"/>
          <p:nvPr/>
        </p:nvSpPr>
        <p:spPr>
          <a:xfrm>
            <a:off x="5285362" y="4477987"/>
            <a:ext cx="287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Uso correto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6F19C1-CE24-905A-A840-AF703DBFC385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3B10FE6-9B3A-D988-78B9-5F304358FE60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7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962899" y="659013"/>
            <a:ext cx="5223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USOS NÃO PERMITIDOS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D5D7D08-C690-DC76-1E9A-E79B97C66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21" y="2345418"/>
            <a:ext cx="2993498" cy="2993498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291A85DD-7A14-E194-262F-8AFA893A7418}"/>
              </a:ext>
            </a:extLst>
          </p:cNvPr>
          <p:cNvSpPr/>
          <p:nvPr/>
        </p:nvSpPr>
        <p:spPr>
          <a:xfrm>
            <a:off x="7487207" y="2345418"/>
            <a:ext cx="1123335" cy="1083582"/>
          </a:xfrm>
          <a:prstGeom prst="ellipse">
            <a:avLst/>
          </a:prstGeom>
          <a:solidFill>
            <a:srgbClr val="43D854"/>
          </a:solidFill>
          <a:ln>
            <a:solidFill>
              <a:srgbClr val="43D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75107CF-E3DA-0C7F-9188-E672F8EA9228}"/>
              </a:ext>
            </a:extLst>
          </p:cNvPr>
          <p:cNvSpPr/>
          <p:nvPr/>
        </p:nvSpPr>
        <p:spPr>
          <a:xfrm rot="18770324">
            <a:off x="7798491" y="2830425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E9A7412-5EAF-31AB-E08F-63C530628191}"/>
              </a:ext>
            </a:extLst>
          </p:cNvPr>
          <p:cNvSpPr/>
          <p:nvPr/>
        </p:nvSpPr>
        <p:spPr>
          <a:xfrm rot="2597682">
            <a:off x="7660453" y="2935258"/>
            <a:ext cx="478132" cy="245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24CC47-AFA0-3DA3-0AB6-FE42AEFBED5F}"/>
              </a:ext>
            </a:extLst>
          </p:cNvPr>
          <p:cNvSpPr txBox="1"/>
          <p:nvPr/>
        </p:nvSpPr>
        <p:spPr>
          <a:xfrm>
            <a:off x="1077895" y="4466279"/>
            <a:ext cx="287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Proibido alterar as cores da logo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BEA152-8DD4-362A-E7D7-B93D8ED0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65" y="2334755"/>
            <a:ext cx="2993498" cy="29934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02B39F9-0DFA-B344-41DE-1C4CCFF54AE4}"/>
                  </a:ext>
                </a:extLst>
              </p14:cNvPr>
              <p14:cNvContentPartPr/>
              <p14:nvPr/>
            </p14:nvContentPartPr>
            <p14:xfrm>
              <a:off x="851725" y="3038011"/>
              <a:ext cx="3219480" cy="14022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02B39F9-0DFA-B344-41DE-1C4CCFF54A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725" y="2930011"/>
                <a:ext cx="3327120" cy="16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86AFEED0-4592-D8DC-7AF0-760BBB770D85}"/>
                  </a:ext>
                </a:extLst>
              </p14:cNvPr>
              <p14:cNvContentPartPr/>
              <p14:nvPr/>
            </p14:nvContentPartPr>
            <p14:xfrm>
              <a:off x="2537965" y="4259491"/>
              <a:ext cx="1222560" cy="1213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86AFEED0-4592-D8DC-7AF0-760BBB770D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4325" y="4151851"/>
                <a:ext cx="1330200" cy="336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FA5E6239-12E2-EF4B-37FA-58F6794A6257}"/>
              </a:ext>
            </a:extLst>
          </p:cNvPr>
          <p:cNvSpPr/>
          <p:nvPr/>
        </p:nvSpPr>
        <p:spPr>
          <a:xfrm>
            <a:off x="3255185" y="2496220"/>
            <a:ext cx="1123335" cy="10835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437F54F-E192-D042-796F-B8B9A356B42E}"/>
              </a:ext>
            </a:extLst>
          </p:cNvPr>
          <p:cNvSpPr/>
          <p:nvPr/>
        </p:nvSpPr>
        <p:spPr>
          <a:xfrm rot="2686353">
            <a:off x="3422616" y="2970615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7F187EA-7562-2967-C90A-15314496FA46}"/>
              </a:ext>
            </a:extLst>
          </p:cNvPr>
          <p:cNvSpPr/>
          <p:nvPr/>
        </p:nvSpPr>
        <p:spPr>
          <a:xfrm rot="18770324">
            <a:off x="3427919" y="2970614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CF29A0-78E8-C53A-8401-97D14755A26F}"/>
              </a:ext>
            </a:extLst>
          </p:cNvPr>
          <p:cNvSpPr txBox="1"/>
          <p:nvPr/>
        </p:nvSpPr>
        <p:spPr>
          <a:xfrm>
            <a:off x="5285362" y="4477987"/>
            <a:ext cx="287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Uso correto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B2B757-7AAA-3164-E3F0-EEB2EE287911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52EFDCE-1F11-6950-8DE1-A8E21A4F851F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7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962899" y="659013"/>
            <a:ext cx="5223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USOS NÃO PERMITIDOS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D5D7D08-C690-DC76-1E9A-E79B97C66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21" y="2345418"/>
            <a:ext cx="2993498" cy="2993498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291A85DD-7A14-E194-262F-8AFA893A7418}"/>
              </a:ext>
            </a:extLst>
          </p:cNvPr>
          <p:cNvSpPr/>
          <p:nvPr/>
        </p:nvSpPr>
        <p:spPr>
          <a:xfrm>
            <a:off x="7487207" y="2345418"/>
            <a:ext cx="1123335" cy="1083582"/>
          </a:xfrm>
          <a:prstGeom prst="ellipse">
            <a:avLst/>
          </a:prstGeom>
          <a:solidFill>
            <a:srgbClr val="43D854"/>
          </a:solidFill>
          <a:ln>
            <a:solidFill>
              <a:srgbClr val="43D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75107CF-E3DA-0C7F-9188-E672F8EA9228}"/>
              </a:ext>
            </a:extLst>
          </p:cNvPr>
          <p:cNvSpPr/>
          <p:nvPr/>
        </p:nvSpPr>
        <p:spPr>
          <a:xfrm rot="18770324">
            <a:off x="7798491" y="2830425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E9A7412-5EAF-31AB-E08F-63C530628191}"/>
              </a:ext>
            </a:extLst>
          </p:cNvPr>
          <p:cNvSpPr/>
          <p:nvPr/>
        </p:nvSpPr>
        <p:spPr>
          <a:xfrm rot="2597682">
            <a:off x="7660453" y="2935258"/>
            <a:ext cx="478132" cy="245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24CC47-AFA0-3DA3-0AB6-FE42AEFBED5F}"/>
              </a:ext>
            </a:extLst>
          </p:cNvPr>
          <p:cNvSpPr txBox="1"/>
          <p:nvPr/>
        </p:nvSpPr>
        <p:spPr>
          <a:xfrm>
            <a:off x="1237098" y="4421132"/>
            <a:ext cx="287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Proibido alterar a fonte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1FB9E8-79DC-B106-0F9A-6634F3C8C25C}"/>
              </a:ext>
            </a:extLst>
          </p:cNvPr>
          <p:cNvSpPr/>
          <p:nvPr/>
        </p:nvSpPr>
        <p:spPr>
          <a:xfrm>
            <a:off x="1237098" y="2946295"/>
            <a:ext cx="2993498" cy="1474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D86036-1585-1482-9D68-6D25EE0F78A4}"/>
              </a:ext>
            </a:extLst>
          </p:cNvPr>
          <p:cNvSpPr txBox="1"/>
          <p:nvPr/>
        </p:nvSpPr>
        <p:spPr>
          <a:xfrm>
            <a:off x="1329199" y="3175882"/>
            <a:ext cx="3149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solidFill>
                  <a:schemeClr val="bg1"/>
                </a:solidFill>
              </a:rPr>
              <a:t>NewTrip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E1976B8-266A-03C3-87F5-20184AE2E4FA}"/>
              </a:ext>
            </a:extLst>
          </p:cNvPr>
          <p:cNvSpPr/>
          <p:nvPr/>
        </p:nvSpPr>
        <p:spPr>
          <a:xfrm>
            <a:off x="3595558" y="2419327"/>
            <a:ext cx="1123335" cy="10835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BD63AD-B989-E1DA-A20E-D0C67B9CFA0A}"/>
              </a:ext>
            </a:extLst>
          </p:cNvPr>
          <p:cNvSpPr/>
          <p:nvPr/>
        </p:nvSpPr>
        <p:spPr>
          <a:xfrm rot="2686353">
            <a:off x="3762989" y="2893722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5236F1F-75B7-66A2-BD4D-333992B706B9}"/>
              </a:ext>
            </a:extLst>
          </p:cNvPr>
          <p:cNvSpPr/>
          <p:nvPr/>
        </p:nvSpPr>
        <p:spPr>
          <a:xfrm rot="18770324">
            <a:off x="3768292" y="2893721"/>
            <a:ext cx="788473" cy="23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28577C-F67E-1018-02B3-534E91B7065C}"/>
              </a:ext>
            </a:extLst>
          </p:cNvPr>
          <p:cNvSpPr txBox="1"/>
          <p:nvPr/>
        </p:nvSpPr>
        <p:spPr>
          <a:xfrm>
            <a:off x="5285362" y="4477987"/>
            <a:ext cx="287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Uso correto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D6377D-28BF-765A-A2BF-A1A9CEF6AF21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63344D8-6CCD-9D80-38CA-15E60C6D2912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0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824704" y="340394"/>
            <a:ext cx="5223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REDIMENCIONAMENTO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D5D7D08-C690-DC76-1E9A-E79B97C66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79" y="535010"/>
            <a:ext cx="3731342" cy="37313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CFD453-ECF1-2335-BBCE-BA43503AE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12" y="2840539"/>
            <a:ext cx="2694175" cy="2694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E1B76B-593E-5964-9F56-EB3A7714C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05" y="4566978"/>
            <a:ext cx="1896884" cy="1896884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223B37C-1C58-7FB8-F27A-BD8F39C322C0}"/>
              </a:ext>
            </a:extLst>
          </p:cNvPr>
          <p:cNvCxnSpPr>
            <a:cxnSpLocks/>
          </p:cNvCxnSpPr>
          <p:nvPr/>
        </p:nvCxnSpPr>
        <p:spPr>
          <a:xfrm>
            <a:off x="2414075" y="1342093"/>
            <a:ext cx="1641474" cy="488579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EF8AC43-E1E9-BE5F-8F5E-D167140D5EAF}"/>
              </a:ext>
            </a:extLst>
          </p:cNvPr>
          <p:cNvCxnSpPr>
            <a:cxnSpLocks/>
          </p:cNvCxnSpPr>
          <p:nvPr/>
        </p:nvCxnSpPr>
        <p:spPr>
          <a:xfrm flipV="1">
            <a:off x="5825862" y="1342092"/>
            <a:ext cx="1641474" cy="488579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059DEC-FC42-F0E6-6151-5F1B3D15767B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FCE7DCD-41FB-FCDE-31D3-D078600CEA73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979343" y="679075"/>
            <a:ext cx="5223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IDENTIDADE VISUAL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2FD50C-B574-758E-9658-FFC56D0D4956}"/>
              </a:ext>
            </a:extLst>
          </p:cNvPr>
          <p:cNvSpPr txBox="1"/>
          <p:nvPr/>
        </p:nvSpPr>
        <p:spPr>
          <a:xfrm>
            <a:off x="979343" y="2434913"/>
            <a:ext cx="33545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Fonte principal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Para manter a unidade visual nos materiais é necessário definir uma fonte tipográfica que seja adotada por todos. A fonte Arial é encontra pela maioria dos sistemas operacionais dos computadores.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E916A3-0915-5D9A-C5D4-FF3803FEFCC3}"/>
              </a:ext>
            </a:extLst>
          </p:cNvPr>
          <p:cNvSpPr txBox="1"/>
          <p:nvPr/>
        </p:nvSpPr>
        <p:spPr>
          <a:xfrm>
            <a:off x="4829175" y="679075"/>
            <a:ext cx="30973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Arial Regular: A B C D E F G H I J K L M N O P Q R S T U V W X Y Z a b c d e f g h i j k l m n o p q r s t u v w x y z ! ? @ # $ % ^ &amp; * () [] {} ; &lt; &gt; / _ - + = ~ , . 0 1 2 3 4 5 6 7 8 9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B6A867-6AF0-D84D-E6E2-E9183A56A25A}"/>
              </a:ext>
            </a:extLst>
          </p:cNvPr>
          <p:cNvSpPr txBox="1"/>
          <p:nvPr/>
        </p:nvSpPr>
        <p:spPr>
          <a:xfrm>
            <a:off x="4829175" y="2088892"/>
            <a:ext cx="29735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Arial 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: A B C D E F G H I J K L M N O P Q R S T U V W X Y Z a b c d e f g h i j k l m n o p q r s t u v w x y z ! ? @ # $ % ^ &amp; * () [] {} ; &lt; &gt; / _ - + = ~ , . 0 1 2 3 4 5 6 7 8 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AB4A00-4F3A-7E11-5FC4-1A957B40B538}"/>
              </a:ext>
            </a:extLst>
          </p:cNvPr>
          <p:cNvSpPr txBox="1"/>
          <p:nvPr/>
        </p:nvSpPr>
        <p:spPr>
          <a:xfrm>
            <a:off x="4829175" y="3350905"/>
            <a:ext cx="2600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Arial Bold : A B C D E F G H I J K L M N O P Q R S T U V W X Y Z a b c d e f g h i j k l m n o p q r s t u v w x y z ! ? @ # $ % ^ &amp; * () [] {} ; &lt; &gt; / _ - + = ~ , . 0 1 2 3 4 5 6 7 8 9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65D511-83A1-D396-A89C-6A36F6AE68C1}"/>
              </a:ext>
            </a:extLst>
          </p:cNvPr>
          <p:cNvSpPr txBox="1"/>
          <p:nvPr/>
        </p:nvSpPr>
        <p:spPr>
          <a:xfrm>
            <a:off x="4829175" y="4879857"/>
            <a:ext cx="2400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/>
              <a:t>Arial Bold </a:t>
            </a:r>
            <a:r>
              <a:rPr lang="pt-BR" sz="1400" b="1" i="1" dirty="0" err="1"/>
              <a:t>Italic</a:t>
            </a:r>
            <a:r>
              <a:rPr lang="pt-BR" sz="1400" b="1" i="1" dirty="0"/>
              <a:t> : A B C D E F G H I J K L M N O P Q R S T U V W X Y Z a b c d e f g h i j k l m n o p q r s t u v w x y z ! ? @ # $ % ^ &amp; * () [] {} ; &lt; &gt; / _ - + = ~ , . 0 1 2 3 4 5 6 7 8 9</a:t>
            </a:r>
            <a:endParaRPr lang="pt-BR" sz="1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71A8AC-23FF-AD8C-E2BE-707A4C86D2DA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A44DC87-A169-58AA-421B-3248C889B37C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5B71AB-94C4-4884-B9D3-01250272F9EA}"/>
              </a:ext>
            </a:extLst>
          </p:cNvPr>
          <p:cNvSpPr txBox="1"/>
          <p:nvPr/>
        </p:nvSpPr>
        <p:spPr>
          <a:xfrm>
            <a:off x="829339" y="616688"/>
            <a:ext cx="29332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TRIP</a:t>
            </a:r>
          </a:p>
          <a:p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Agência de viagens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1A31E6-3B83-41CE-AC52-05CD71A23DA5}"/>
              </a:ext>
            </a:extLst>
          </p:cNvPr>
          <p:cNvSpPr txBox="1"/>
          <p:nvPr/>
        </p:nvSpPr>
        <p:spPr>
          <a:xfrm>
            <a:off x="817668" y="2456121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Raphael Pereira</a:t>
            </a:r>
          </a:p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5FB344-AF1C-41AB-A17F-2134F3B252A5}"/>
              </a:ext>
            </a:extLst>
          </p:cNvPr>
          <p:cNvSpPr txBox="1"/>
          <p:nvPr/>
        </p:nvSpPr>
        <p:spPr>
          <a:xfrm>
            <a:off x="829339" y="3167390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Helen</a:t>
            </a:r>
          </a:p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9554E1-9642-4CB6-BB77-4DB635077E82}"/>
              </a:ext>
            </a:extLst>
          </p:cNvPr>
          <p:cNvSpPr txBox="1"/>
          <p:nvPr/>
        </p:nvSpPr>
        <p:spPr>
          <a:xfrm>
            <a:off x="829339" y="3878659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Larissa Cunha</a:t>
            </a:r>
          </a:p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9586A8-13E2-47BC-8868-8A4C32262D84}"/>
              </a:ext>
            </a:extLst>
          </p:cNvPr>
          <p:cNvSpPr txBox="1"/>
          <p:nvPr/>
        </p:nvSpPr>
        <p:spPr>
          <a:xfrm>
            <a:off x="2607482" y="2456121"/>
            <a:ext cx="917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Jefferson</a:t>
            </a:r>
          </a:p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2FB3A2-E784-49D0-B716-89083FBCD5C7}"/>
              </a:ext>
            </a:extLst>
          </p:cNvPr>
          <p:cNvSpPr txBox="1"/>
          <p:nvPr/>
        </p:nvSpPr>
        <p:spPr>
          <a:xfrm>
            <a:off x="2607482" y="3167390"/>
            <a:ext cx="14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Yasmin Miranda</a:t>
            </a:r>
          </a:p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C69BCF-2C77-7541-BF62-0B35E176F207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8718756-2F0F-C083-761E-EBC80AEF2580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39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979343" y="716102"/>
            <a:ext cx="8239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ASSINATURA DE E-MAIL</a:t>
            </a:r>
          </a:p>
          <a:p>
            <a:r>
              <a:rPr lang="pt-BR" sz="20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COM ÍCONES DAS REDES SOCIAIS</a:t>
            </a:r>
            <a:endParaRPr lang="pt-BR" sz="2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2FD50C-B574-758E-9658-FFC56D0D4956}"/>
              </a:ext>
            </a:extLst>
          </p:cNvPr>
          <p:cNvSpPr txBox="1"/>
          <p:nvPr/>
        </p:nvSpPr>
        <p:spPr>
          <a:xfrm>
            <a:off x="979343" y="2483229"/>
            <a:ext cx="433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Estes são os modelos de assinatura de e-mail que seguem a identidade visual da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NewTrip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Para os textos, deve-se usar a fonte de sistemas Arial.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9A0AA8-FB85-C5F1-2FFF-D9CE4276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30" y="4721684"/>
            <a:ext cx="7813004" cy="14128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BAA4ED-405E-5D15-9D31-29802E6B293B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F5C0EB-8837-D397-F877-3C515017C50D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1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979343" y="638613"/>
            <a:ext cx="8239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PAPEL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TIMBRADO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2FD50C-B574-758E-9658-FFC56D0D4956}"/>
              </a:ext>
            </a:extLst>
          </p:cNvPr>
          <p:cNvSpPr txBox="1"/>
          <p:nvPr/>
        </p:nvSpPr>
        <p:spPr>
          <a:xfrm>
            <a:off x="911321" y="2493924"/>
            <a:ext cx="43391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Formato da folha A4(210x297mm)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Para os textos, deve-se usar a fonte de sistema Arial, em caixa alta e baixa, nos tamanhos: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Cabeçalhos e rodapé – 8pt – Regular – PRETO Texto Corrido – 10pt – Regular o Bold - PRETO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280285-4FFA-2DBB-B66B-96F79021E1A4}"/>
              </a:ext>
            </a:extLst>
          </p:cNvPr>
          <p:cNvSpPr/>
          <p:nvPr/>
        </p:nvSpPr>
        <p:spPr>
          <a:xfrm>
            <a:off x="5332629" y="407587"/>
            <a:ext cx="4144296" cy="58730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E6B026-3088-EE49-9DE3-4D71CF97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56" y="831701"/>
            <a:ext cx="3760840" cy="531943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92013A8-3B36-0685-E510-685FB9A08D0B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C29386E-AB1B-92B7-A95F-CEB011616CD1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2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991066" y="759041"/>
            <a:ext cx="8239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CAMISETA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LOGO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A57989-2753-2EED-ECDC-2B1BB0EE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41" y="1950725"/>
            <a:ext cx="4363059" cy="418205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760447-3017-3081-A17D-04EA2F61B7C3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C76C79D-7FEC-06C5-2749-0DB5CE7E9F32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1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991066" y="759041"/>
            <a:ext cx="8239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CAMISETA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LOGO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760447-3017-3081-A17D-04EA2F61B7C3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C76C79D-7FEC-06C5-2749-0DB5CE7E9F32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45BDA907-C236-2EF4-EABC-270DBEE4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23" y="1950725"/>
            <a:ext cx="3458058" cy="40677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CD111E-E9E9-5E9E-C70B-F00FBFD2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98" y="1950725"/>
            <a:ext cx="361047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4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92FD50C-B574-758E-9658-FFC56D0D4956}"/>
              </a:ext>
            </a:extLst>
          </p:cNvPr>
          <p:cNvSpPr txBox="1"/>
          <p:nvPr/>
        </p:nvSpPr>
        <p:spPr>
          <a:xfrm>
            <a:off x="1082358" y="789466"/>
            <a:ext cx="7269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Atenção para as atualizações deste manual e dos logotipos disponíveis em nosso site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uso dos logos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NewTrip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assim como todos matérias disponíveis para download em nosso site, são de uso exclusivo da marca, não podendo ser utilizado por usuários terceiros, sem autorização.</a:t>
            </a:r>
          </a:p>
        </p:txBody>
      </p:sp>
    </p:spTree>
    <p:extLst>
      <p:ext uri="{BB962C8B-B14F-4D97-AF65-F5344CB8AC3E}">
        <p14:creationId xmlns:p14="http://schemas.microsoft.com/office/powerpoint/2010/main" val="164480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09E0B4-8A48-0DDC-25C6-A89A99A20E05}"/>
              </a:ext>
            </a:extLst>
          </p:cNvPr>
          <p:cNvSpPr txBox="1"/>
          <p:nvPr/>
        </p:nvSpPr>
        <p:spPr>
          <a:xfrm>
            <a:off x="651683" y="688534"/>
            <a:ext cx="5223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NEWTRIP</a:t>
            </a:r>
          </a:p>
          <a:p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2FD50C-B574-758E-9658-FFC56D0D4956}"/>
              </a:ext>
            </a:extLst>
          </p:cNvPr>
          <p:cNvSpPr txBox="1"/>
          <p:nvPr/>
        </p:nvSpPr>
        <p:spPr>
          <a:xfrm>
            <a:off x="651683" y="2339653"/>
            <a:ext cx="33545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Somos uma empresa que gerencia viagens e excursões para diversos lugares dentro do Brasil. Levamos desde escolas para excursões até pessoas físicas e jurídicas. 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Este manual contempla os aspectos à aplicação do logotipo da instituição nos impressos e web. É importante seguir os procedimentos descrito, a fim de alcançarmos os objetivos propostos.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7B4A58-86FE-4F02-B896-0B2E23A8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56" y="1178805"/>
            <a:ext cx="4990661" cy="499066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A99C5F-84D3-3D11-BDF9-5D57361507DA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62B2ADC-9A3C-4929-C5A3-EDEB831CC9B8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CEE0E9-6560-2059-BB39-6E6601E30DED}"/>
              </a:ext>
            </a:extLst>
          </p:cNvPr>
          <p:cNvSpPr txBox="1"/>
          <p:nvPr/>
        </p:nvSpPr>
        <p:spPr>
          <a:xfrm>
            <a:off x="941783" y="662176"/>
            <a:ext cx="3298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12161D-9C7F-F9B6-2224-5582CAEFD9B3}"/>
              </a:ext>
            </a:extLst>
          </p:cNvPr>
          <p:cNvSpPr txBox="1"/>
          <p:nvPr/>
        </p:nvSpPr>
        <p:spPr>
          <a:xfrm>
            <a:off x="932182" y="1842581"/>
            <a:ext cx="328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Estas versões devem ser usadas pela marca, em toda comunicação visual seja mídia impressa ou digital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086D38-57D9-949C-E0E1-089577090652}"/>
              </a:ext>
            </a:extLst>
          </p:cNvPr>
          <p:cNvSpPr txBox="1"/>
          <p:nvPr/>
        </p:nvSpPr>
        <p:spPr>
          <a:xfrm>
            <a:off x="7620068" y="1852401"/>
            <a:ext cx="195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Versão Original.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Uso prioritário.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F88AD3-78DC-D0C5-AD1C-7FEB990AE8A0}"/>
              </a:ext>
            </a:extLst>
          </p:cNvPr>
          <p:cNvSpPr txBox="1"/>
          <p:nvPr/>
        </p:nvSpPr>
        <p:spPr>
          <a:xfrm>
            <a:off x="7620068" y="3429000"/>
            <a:ext cx="1690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Versão com nova paleta de cores. 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Uso secundária.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2E097D-0B14-613C-02E5-893F501539CF}"/>
              </a:ext>
            </a:extLst>
          </p:cNvPr>
          <p:cNvSpPr txBox="1"/>
          <p:nvPr/>
        </p:nvSpPr>
        <p:spPr>
          <a:xfrm>
            <a:off x="7620068" y="4690080"/>
            <a:ext cx="1953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Versão monocromática.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Uso em documentos sem cor.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18246F-B6B4-4143-9946-1B53A518C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00" y="4021705"/>
            <a:ext cx="2556322" cy="255632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3C0296A-20E1-4BCC-BD10-12B5933E5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00" y="2512818"/>
            <a:ext cx="2556322" cy="255632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20657DA-A1BD-478F-96D3-C6409E42C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00" y="815197"/>
            <a:ext cx="2556322" cy="25563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F76F21-0A1C-ACA5-06EC-4AE009F0475B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074E8EE-8240-90C4-FE55-A1D22A153F24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6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CEE0E9-6560-2059-BB39-6E6601E30DED}"/>
              </a:ext>
            </a:extLst>
          </p:cNvPr>
          <p:cNvSpPr txBox="1"/>
          <p:nvPr/>
        </p:nvSpPr>
        <p:spPr>
          <a:xfrm>
            <a:off x="941783" y="662176"/>
            <a:ext cx="3298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12161D-9C7F-F9B6-2224-5582CAEFD9B3}"/>
              </a:ext>
            </a:extLst>
          </p:cNvPr>
          <p:cNvSpPr txBox="1"/>
          <p:nvPr/>
        </p:nvSpPr>
        <p:spPr>
          <a:xfrm>
            <a:off x="932182" y="1842581"/>
            <a:ext cx="3281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Estas versões devem ser usadas pela marca, em toda comunicação visual seja mídia impressa ou digital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F88AD3-78DC-D0C5-AD1C-7FEB990AE8A0}"/>
              </a:ext>
            </a:extLst>
          </p:cNvPr>
          <p:cNvSpPr txBox="1"/>
          <p:nvPr/>
        </p:nvSpPr>
        <p:spPr>
          <a:xfrm>
            <a:off x="7640940" y="1741176"/>
            <a:ext cx="1690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Versão com nova paleta de cores. 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Uso secundária.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F67D418-AF87-4533-AB15-F69F08A90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00" y="3993651"/>
            <a:ext cx="2556322" cy="255632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5FB5956-7212-4610-B5B9-F136A2D9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11" y="811866"/>
            <a:ext cx="2556322" cy="255632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62A2507-BEE2-4120-AE43-88F49EA8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00" y="2485287"/>
            <a:ext cx="2662722" cy="266272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F24AE93-E8B9-44BA-BD5A-3D7FDC13AB17}"/>
              </a:ext>
            </a:extLst>
          </p:cNvPr>
          <p:cNvSpPr txBox="1"/>
          <p:nvPr/>
        </p:nvSpPr>
        <p:spPr>
          <a:xfrm>
            <a:off x="7695932" y="3400347"/>
            <a:ext cx="1690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Versão com nova paleta de cores. 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Uso secundária.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6C76FC-9F38-40D8-A147-C1D13FB93291}"/>
              </a:ext>
            </a:extLst>
          </p:cNvPr>
          <p:cNvSpPr txBox="1"/>
          <p:nvPr/>
        </p:nvSpPr>
        <p:spPr>
          <a:xfrm>
            <a:off x="7708922" y="5157913"/>
            <a:ext cx="1953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Versão monocromática.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Uso em documentos sem cor.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580F04-C9BE-A976-2ACE-C61863489DB2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BF3CF53-4C68-5FE5-ECA4-69C78333B412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2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AB2CBB-0D17-8D39-1360-3418B45B812A}"/>
              </a:ext>
            </a:extLst>
          </p:cNvPr>
          <p:cNvSpPr txBox="1"/>
          <p:nvPr/>
        </p:nvSpPr>
        <p:spPr>
          <a:xfrm>
            <a:off x="680804" y="420653"/>
            <a:ext cx="31341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06D628-82DD-5487-CE61-E61C3488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24" y="2181054"/>
            <a:ext cx="1362265" cy="1247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3036CF-1EC1-194C-5D47-332EC45D4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798" y="2181052"/>
            <a:ext cx="1437369" cy="1247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C824D51F-8112-BB59-8334-B5175631B189}"/>
              </a:ext>
            </a:extLst>
          </p:cNvPr>
          <p:cNvSpPr/>
          <p:nvPr/>
        </p:nvSpPr>
        <p:spPr>
          <a:xfrm rot="10800000">
            <a:off x="1291673" y="3694473"/>
            <a:ext cx="914400" cy="612648"/>
          </a:xfrm>
          <a:prstGeom prst="borderCallout1">
            <a:avLst>
              <a:gd name="adj1" fmla="val 25972"/>
              <a:gd name="adj2" fmla="val -19623"/>
              <a:gd name="adj3" fmla="val 146203"/>
              <a:gd name="adj4" fmla="val -54462"/>
            </a:avLst>
          </a:prstGeom>
          <a:solidFill>
            <a:srgbClr val="01005A"/>
          </a:solidFill>
          <a:ln>
            <a:solidFill>
              <a:srgbClr val="010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6C7E9D3-E7E9-2F1D-E99F-E85BAF84AA84}"/>
              </a:ext>
            </a:extLst>
          </p:cNvPr>
          <p:cNvCxnSpPr>
            <a:cxnSpLocks/>
          </p:cNvCxnSpPr>
          <p:nvPr/>
        </p:nvCxnSpPr>
        <p:spPr>
          <a:xfrm flipH="1">
            <a:off x="2206073" y="4148280"/>
            <a:ext cx="186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o Explicativo: Linha 19">
            <a:extLst>
              <a:ext uri="{FF2B5EF4-FFF2-40B4-BE49-F238E27FC236}">
                <a16:creationId xmlns:a16="http://schemas.microsoft.com/office/drawing/2014/main" id="{B5E06436-5237-2B4D-8062-18F409A6B2E7}"/>
              </a:ext>
            </a:extLst>
          </p:cNvPr>
          <p:cNvSpPr/>
          <p:nvPr/>
        </p:nvSpPr>
        <p:spPr>
          <a:xfrm rot="10800000">
            <a:off x="4010913" y="3694473"/>
            <a:ext cx="914400" cy="612648"/>
          </a:xfrm>
          <a:prstGeom prst="borderCallout1">
            <a:avLst>
              <a:gd name="adj1" fmla="val 25972"/>
              <a:gd name="adj2" fmla="val -19623"/>
              <a:gd name="adj3" fmla="val 146203"/>
              <a:gd name="adj4" fmla="val -54462"/>
            </a:avLst>
          </a:prstGeom>
          <a:solidFill>
            <a:srgbClr val="FFFFFF"/>
          </a:solidFill>
          <a:ln>
            <a:solidFill>
              <a:srgbClr val="010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C884DFF-3858-A920-808B-6B7B70B71802}"/>
              </a:ext>
            </a:extLst>
          </p:cNvPr>
          <p:cNvCxnSpPr>
            <a:cxnSpLocks/>
          </p:cNvCxnSpPr>
          <p:nvPr/>
        </p:nvCxnSpPr>
        <p:spPr>
          <a:xfrm flipH="1">
            <a:off x="4925313" y="4148280"/>
            <a:ext cx="186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o Explicativo: Linha 23">
            <a:extLst>
              <a:ext uri="{FF2B5EF4-FFF2-40B4-BE49-F238E27FC236}">
                <a16:creationId xmlns:a16="http://schemas.microsoft.com/office/drawing/2014/main" id="{79808178-1B05-6ADB-2393-82E05FBD5655}"/>
              </a:ext>
            </a:extLst>
          </p:cNvPr>
          <p:cNvSpPr/>
          <p:nvPr/>
        </p:nvSpPr>
        <p:spPr>
          <a:xfrm rot="10800000">
            <a:off x="6543287" y="3694473"/>
            <a:ext cx="914400" cy="612648"/>
          </a:xfrm>
          <a:prstGeom prst="borderCallout1">
            <a:avLst>
              <a:gd name="adj1" fmla="val 25972"/>
              <a:gd name="adj2" fmla="val -19623"/>
              <a:gd name="adj3" fmla="val 146203"/>
              <a:gd name="adj4" fmla="val -54462"/>
            </a:avLst>
          </a:prstGeom>
          <a:solidFill>
            <a:srgbClr val="0C40C2"/>
          </a:solidFill>
          <a:ln>
            <a:solidFill>
              <a:srgbClr val="010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45340D4-650B-F4CC-4292-A4B6FAD19953}"/>
              </a:ext>
            </a:extLst>
          </p:cNvPr>
          <p:cNvCxnSpPr>
            <a:cxnSpLocks/>
          </p:cNvCxnSpPr>
          <p:nvPr/>
        </p:nvCxnSpPr>
        <p:spPr>
          <a:xfrm flipH="1">
            <a:off x="7457687" y="4148280"/>
            <a:ext cx="186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1960CE85-8074-674F-61E1-275321BF4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976" y="2196196"/>
            <a:ext cx="1484969" cy="1232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C6118B69-A9A0-D204-E516-1E8173D776E7}"/>
              </a:ext>
            </a:extLst>
          </p:cNvPr>
          <p:cNvSpPr txBox="1"/>
          <p:nvPr/>
        </p:nvSpPr>
        <p:spPr>
          <a:xfrm>
            <a:off x="4010912" y="4420610"/>
            <a:ext cx="41932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Y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K</a:t>
            </a:r>
          </a:p>
          <a:p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G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400135BB-ADB1-1685-45BA-AE57A04E19AA}"/>
              </a:ext>
            </a:extLst>
          </p:cNvPr>
          <p:cNvCxnSpPr>
            <a:cxnSpLocks/>
          </p:cNvCxnSpPr>
          <p:nvPr/>
        </p:nvCxnSpPr>
        <p:spPr>
          <a:xfrm>
            <a:off x="3677217" y="5449634"/>
            <a:ext cx="158179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5CCCEF1-4397-49EE-2DE2-DF9F2FD34BCC}"/>
              </a:ext>
            </a:extLst>
          </p:cNvPr>
          <p:cNvCxnSpPr>
            <a:cxnSpLocks/>
          </p:cNvCxnSpPr>
          <p:nvPr/>
        </p:nvCxnSpPr>
        <p:spPr>
          <a:xfrm flipV="1">
            <a:off x="4430232" y="4509100"/>
            <a:ext cx="0" cy="163890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9DC3617-7BAF-B88D-B27F-1670ED4F1C18}"/>
              </a:ext>
            </a:extLst>
          </p:cNvPr>
          <p:cNvSpPr txBox="1"/>
          <p:nvPr/>
        </p:nvSpPr>
        <p:spPr>
          <a:xfrm>
            <a:off x="6631656" y="4420610"/>
            <a:ext cx="41932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Y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K</a:t>
            </a:r>
          </a:p>
          <a:p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G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713157E-9C8B-3343-5195-DE18EC9D88A2}"/>
              </a:ext>
            </a:extLst>
          </p:cNvPr>
          <p:cNvCxnSpPr>
            <a:cxnSpLocks/>
          </p:cNvCxnSpPr>
          <p:nvPr/>
        </p:nvCxnSpPr>
        <p:spPr>
          <a:xfrm>
            <a:off x="6297961" y="5449634"/>
            <a:ext cx="158179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576B8155-6C91-5CE9-4960-13C25B1E4F04}"/>
              </a:ext>
            </a:extLst>
          </p:cNvPr>
          <p:cNvCxnSpPr>
            <a:cxnSpLocks/>
          </p:cNvCxnSpPr>
          <p:nvPr/>
        </p:nvCxnSpPr>
        <p:spPr>
          <a:xfrm flipV="1">
            <a:off x="7050976" y="4509100"/>
            <a:ext cx="0" cy="163890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A03D128-7CC4-CDC8-2198-D9A51F0964B5}"/>
              </a:ext>
            </a:extLst>
          </p:cNvPr>
          <p:cNvSpPr txBox="1"/>
          <p:nvPr/>
        </p:nvSpPr>
        <p:spPr>
          <a:xfrm>
            <a:off x="1293200" y="4418147"/>
            <a:ext cx="41932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Y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K</a:t>
            </a:r>
          </a:p>
          <a:p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G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4661662-1C89-992D-03AD-F4CD26C5102A}"/>
              </a:ext>
            </a:extLst>
          </p:cNvPr>
          <p:cNvCxnSpPr>
            <a:cxnSpLocks/>
          </p:cNvCxnSpPr>
          <p:nvPr/>
        </p:nvCxnSpPr>
        <p:spPr>
          <a:xfrm>
            <a:off x="959505" y="5447171"/>
            <a:ext cx="158179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0376AB08-CEFF-DF36-E240-E690D6E7DFF8}"/>
              </a:ext>
            </a:extLst>
          </p:cNvPr>
          <p:cNvCxnSpPr>
            <a:cxnSpLocks/>
          </p:cNvCxnSpPr>
          <p:nvPr/>
        </p:nvCxnSpPr>
        <p:spPr>
          <a:xfrm flipV="1">
            <a:off x="1712520" y="4506637"/>
            <a:ext cx="0" cy="163890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0C16EF7-1428-AC89-A568-F3EAEA4AF910}"/>
              </a:ext>
            </a:extLst>
          </p:cNvPr>
          <p:cNvSpPr txBox="1"/>
          <p:nvPr/>
        </p:nvSpPr>
        <p:spPr>
          <a:xfrm>
            <a:off x="1691213" y="4418147"/>
            <a:ext cx="5036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99</a:t>
            </a:r>
          </a:p>
          <a:p>
            <a:r>
              <a:rPr lang="pt-BR" sz="1400" dirty="0"/>
              <a:t>100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65</a:t>
            </a:r>
          </a:p>
          <a:p>
            <a:endParaRPr lang="pt-BR" sz="1400" dirty="0"/>
          </a:p>
          <a:p>
            <a:r>
              <a:rPr lang="pt-BR" sz="1400" dirty="0"/>
              <a:t>0.4</a:t>
            </a:r>
          </a:p>
          <a:p>
            <a:r>
              <a:rPr lang="pt-BR" sz="1400" dirty="0"/>
              <a:t>0.0</a:t>
            </a:r>
          </a:p>
          <a:p>
            <a:r>
              <a:rPr lang="pt-BR" sz="1400" dirty="0"/>
              <a:t>35.3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D0AA8632-50F3-7E01-97CF-E2E1F3139D4F}"/>
              </a:ext>
            </a:extLst>
          </p:cNvPr>
          <p:cNvSpPr txBox="1"/>
          <p:nvPr/>
        </p:nvSpPr>
        <p:spPr>
          <a:xfrm>
            <a:off x="4424004" y="4418146"/>
            <a:ext cx="4587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endParaRPr lang="pt-BR" sz="1400" dirty="0"/>
          </a:p>
          <a:p>
            <a:r>
              <a:rPr lang="pt-BR" sz="1400" dirty="0"/>
              <a:t>100</a:t>
            </a:r>
          </a:p>
          <a:p>
            <a:r>
              <a:rPr lang="pt-BR" sz="1400" dirty="0"/>
              <a:t>100</a:t>
            </a:r>
          </a:p>
          <a:p>
            <a:r>
              <a:rPr lang="pt-BR" sz="1400" dirty="0"/>
              <a:t>100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5967A37C-EEEA-11E3-77E0-EBDDD745FAF7}"/>
              </a:ext>
            </a:extLst>
          </p:cNvPr>
          <p:cNvSpPr txBox="1"/>
          <p:nvPr/>
        </p:nvSpPr>
        <p:spPr>
          <a:xfrm>
            <a:off x="7021054" y="4418146"/>
            <a:ext cx="5036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94</a:t>
            </a:r>
          </a:p>
          <a:p>
            <a:r>
              <a:rPr lang="pt-BR" sz="1400" dirty="0"/>
              <a:t>67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24</a:t>
            </a:r>
          </a:p>
          <a:p>
            <a:endParaRPr lang="pt-BR" sz="1400" dirty="0"/>
          </a:p>
          <a:p>
            <a:r>
              <a:rPr lang="pt-BR" sz="1400" dirty="0"/>
              <a:t>4.7</a:t>
            </a:r>
          </a:p>
          <a:p>
            <a:r>
              <a:rPr lang="pt-BR" sz="1400" dirty="0"/>
              <a:t>25.1</a:t>
            </a:r>
          </a:p>
          <a:p>
            <a:r>
              <a:rPr lang="pt-BR" sz="1400" dirty="0"/>
              <a:t>73.1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5C2A887-18B8-A547-825D-97AABA32C1FF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7346F144-3783-E7D0-D7F4-A3844C40A456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7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AB2CBB-0D17-8D39-1360-3418B45B812A}"/>
              </a:ext>
            </a:extLst>
          </p:cNvPr>
          <p:cNvSpPr txBox="1"/>
          <p:nvPr/>
        </p:nvSpPr>
        <p:spPr>
          <a:xfrm>
            <a:off x="680804" y="420653"/>
            <a:ext cx="31341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942371-7DBF-DB34-C50F-08400301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81" y="2402961"/>
            <a:ext cx="1437369" cy="1210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7FCFF92F-7686-A688-CF1B-33FEE7A8FF6A}"/>
              </a:ext>
            </a:extLst>
          </p:cNvPr>
          <p:cNvSpPr/>
          <p:nvPr/>
        </p:nvSpPr>
        <p:spPr>
          <a:xfrm rot="10800000">
            <a:off x="2293162" y="3895328"/>
            <a:ext cx="914400" cy="612648"/>
          </a:xfrm>
          <a:prstGeom prst="borderCallout1">
            <a:avLst>
              <a:gd name="adj1" fmla="val 25972"/>
              <a:gd name="adj2" fmla="val -19623"/>
              <a:gd name="adj3" fmla="val 146203"/>
              <a:gd name="adj4" fmla="val -54462"/>
            </a:avLst>
          </a:prstGeom>
          <a:solidFill>
            <a:srgbClr val="50A6F2"/>
          </a:solidFill>
          <a:ln>
            <a:solidFill>
              <a:srgbClr val="010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32B6C07-9BC6-3D9E-6FCD-A012010F904D}"/>
              </a:ext>
            </a:extLst>
          </p:cNvPr>
          <p:cNvCxnSpPr>
            <a:cxnSpLocks/>
          </p:cNvCxnSpPr>
          <p:nvPr/>
        </p:nvCxnSpPr>
        <p:spPr>
          <a:xfrm flipH="1">
            <a:off x="3207562" y="4349135"/>
            <a:ext cx="186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BC2CC9-40E7-9A04-7F76-003A2D403F1A}"/>
              </a:ext>
            </a:extLst>
          </p:cNvPr>
          <p:cNvSpPr txBox="1"/>
          <p:nvPr/>
        </p:nvSpPr>
        <p:spPr>
          <a:xfrm>
            <a:off x="2293161" y="4621465"/>
            <a:ext cx="41932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Y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K</a:t>
            </a:r>
          </a:p>
          <a:p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G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01FDA35-2828-8C82-5172-03F6BCA6CC94}"/>
              </a:ext>
            </a:extLst>
          </p:cNvPr>
          <p:cNvCxnSpPr>
            <a:cxnSpLocks/>
          </p:cNvCxnSpPr>
          <p:nvPr/>
        </p:nvCxnSpPr>
        <p:spPr>
          <a:xfrm>
            <a:off x="1959466" y="5650489"/>
            <a:ext cx="158179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A200BE0-B591-5916-0049-BB9F3AACC1DF}"/>
              </a:ext>
            </a:extLst>
          </p:cNvPr>
          <p:cNvCxnSpPr>
            <a:cxnSpLocks/>
          </p:cNvCxnSpPr>
          <p:nvPr/>
        </p:nvCxnSpPr>
        <p:spPr>
          <a:xfrm flipV="1">
            <a:off x="2712481" y="4709955"/>
            <a:ext cx="0" cy="163890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3140A8D4-DA7E-731A-68B4-12C9175C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682" y="2367379"/>
            <a:ext cx="1437368" cy="1246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o Explicativo: Linha 21">
            <a:extLst>
              <a:ext uri="{FF2B5EF4-FFF2-40B4-BE49-F238E27FC236}">
                <a16:creationId xmlns:a16="http://schemas.microsoft.com/office/drawing/2014/main" id="{36ABDE7A-5CD1-C03E-8587-488DCF02B38A}"/>
              </a:ext>
            </a:extLst>
          </p:cNvPr>
          <p:cNvSpPr/>
          <p:nvPr/>
        </p:nvSpPr>
        <p:spPr>
          <a:xfrm rot="10800000">
            <a:off x="5379483" y="3895328"/>
            <a:ext cx="914400" cy="612648"/>
          </a:xfrm>
          <a:prstGeom prst="borderCallout1">
            <a:avLst>
              <a:gd name="adj1" fmla="val 25972"/>
              <a:gd name="adj2" fmla="val -19623"/>
              <a:gd name="adj3" fmla="val 146203"/>
              <a:gd name="adj4" fmla="val -54462"/>
            </a:avLst>
          </a:prstGeom>
          <a:solidFill>
            <a:srgbClr val="FFFFFF"/>
          </a:solidFill>
          <a:ln>
            <a:solidFill>
              <a:srgbClr val="010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38471B9-E7A3-400A-A3B0-58049E2D9127}"/>
              </a:ext>
            </a:extLst>
          </p:cNvPr>
          <p:cNvCxnSpPr>
            <a:cxnSpLocks/>
          </p:cNvCxnSpPr>
          <p:nvPr/>
        </p:nvCxnSpPr>
        <p:spPr>
          <a:xfrm flipH="1">
            <a:off x="6293883" y="4349135"/>
            <a:ext cx="186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B30712B-355F-E083-8709-098C4C1EB39E}"/>
              </a:ext>
            </a:extLst>
          </p:cNvPr>
          <p:cNvSpPr txBox="1"/>
          <p:nvPr/>
        </p:nvSpPr>
        <p:spPr>
          <a:xfrm>
            <a:off x="5379482" y="4621465"/>
            <a:ext cx="41932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Y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K</a:t>
            </a:r>
          </a:p>
          <a:p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G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F4B7B09-F554-DE4E-994E-A8D460B3A72C}"/>
              </a:ext>
            </a:extLst>
          </p:cNvPr>
          <p:cNvCxnSpPr>
            <a:cxnSpLocks/>
          </p:cNvCxnSpPr>
          <p:nvPr/>
        </p:nvCxnSpPr>
        <p:spPr>
          <a:xfrm>
            <a:off x="5045787" y="5650489"/>
            <a:ext cx="158179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B686591-FE57-0690-49E9-2670A854A92A}"/>
              </a:ext>
            </a:extLst>
          </p:cNvPr>
          <p:cNvCxnSpPr>
            <a:cxnSpLocks/>
          </p:cNvCxnSpPr>
          <p:nvPr/>
        </p:nvCxnSpPr>
        <p:spPr>
          <a:xfrm flipV="1">
            <a:off x="5798802" y="4709955"/>
            <a:ext cx="0" cy="163890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7DC1E30-9C55-B4FB-57C2-F4B1C014AFB1}"/>
              </a:ext>
            </a:extLst>
          </p:cNvPr>
          <p:cNvSpPr txBox="1"/>
          <p:nvPr/>
        </p:nvSpPr>
        <p:spPr>
          <a:xfrm>
            <a:off x="5836682" y="4621465"/>
            <a:ext cx="4587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endParaRPr lang="pt-BR" sz="1400" dirty="0"/>
          </a:p>
          <a:p>
            <a:r>
              <a:rPr lang="pt-BR" sz="1400" dirty="0"/>
              <a:t>100</a:t>
            </a:r>
          </a:p>
          <a:p>
            <a:r>
              <a:rPr lang="pt-BR" sz="1400" dirty="0"/>
              <a:t>100</a:t>
            </a:r>
          </a:p>
          <a:p>
            <a:r>
              <a:rPr lang="pt-BR" sz="1400" dirty="0"/>
              <a:t>100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3234C5B-D00C-8AE8-E8AF-CCDAA4CC199B}"/>
              </a:ext>
            </a:extLst>
          </p:cNvPr>
          <p:cNvSpPr txBox="1"/>
          <p:nvPr/>
        </p:nvSpPr>
        <p:spPr>
          <a:xfrm>
            <a:off x="2703898" y="4658012"/>
            <a:ext cx="5036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67</a:t>
            </a:r>
          </a:p>
          <a:p>
            <a:r>
              <a:rPr lang="pt-BR" sz="1400" dirty="0"/>
              <a:t>31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5</a:t>
            </a:r>
          </a:p>
          <a:p>
            <a:endParaRPr lang="pt-BR" sz="1400" dirty="0"/>
          </a:p>
          <a:p>
            <a:r>
              <a:rPr lang="pt-BR" sz="1400" dirty="0"/>
              <a:t>31.4</a:t>
            </a:r>
          </a:p>
          <a:p>
            <a:r>
              <a:rPr lang="pt-BR" sz="1400" dirty="0"/>
              <a:t>65.1</a:t>
            </a:r>
          </a:p>
          <a:p>
            <a:r>
              <a:rPr lang="pt-BR" sz="1400" dirty="0"/>
              <a:t>94.9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09E701B-E7E0-48EA-E94D-5134452CBDFF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8D49CD1-B269-226E-CF42-471AFE429C96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13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AB2CBB-0D17-8D39-1360-3418B45B812A}"/>
              </a:ext>
            </a:extLst>
          </p:cNvPr>
          <p:cNvSpPr txBox="1"/>
          <p:nvPr/>
        </p:nvSpPr>
        <p:spPr>
          <a:xfrm>
            <a:off x="680804" y="420653"/>
            <a:ext cx="31341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ABE1F7D-E537-9C83-8F4E-A429C6FD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242" y="2394987"/>
            <a:ext cx="1437369" cy="1226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BEC8F97-71E2-B1F1-DBF0-97A08216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810" y="2394987"/>
            <a:ext cx="1472477" cy="1189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588A9531-764D-7DAF-EE09-EEC25BEAFDDD}"/>
              </a:ext>
            </a:extLst>
          </p:cNvPr>
          <p:cNvSpPr/>
          <p:nvPr/>
        </p:nvSpPr>
        <p:spPr>
          <a:xfrm rot="10800000">
            <a:off x="5692771" y="3857917"/>
            <a:ext cx="914400" cy="612648"/>
          </a:xfrm>
          <a:prstGeom prst="borderCallout1">
            <a:avLst>
              <a:gd name="adj1" fmla="val 25972"/>
              <a:gd name="adj2" fmla="val -19623"/>
              <a:gd name="adj3" fmla="val 146203"/>
              <a:gd name="adj4" fmla="val -54462"/>
            </a:avLst>
          </a:prstGeom>
          <a:solidFill>
            <a:srgbClr val="FFFFFF"/>
          </a:solidFill>
          <a:ln>
            <a:solidFill>
              <a:srgbClr val="010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28F363B-2ADF-A38F-F423-1B3EB2DDDD08}"/>
              </a:ext>
            </a:extLst>
          </p:cNvPr>
          <p:cNvCxnSpPr>
            <a:cxnSpLocks/>
          </p:cNvCxnSpPr>
          <p:nvPr/>
        </p:nvCxnSpPr>
        <p:spPr>
          <a:xfrm flipH="1">
            <a:off x="6607171" y="4311724"/>
            <a:ext cx="186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F6A368-A0F7-0450-674F-B04715647E7C}"/>
              </a:ext>
            </a:extLst>
          </p:cNvPr>
          <p:cNvSpPr txBox="1"/>
          <p:nvPr/>
        </p:nvSpPr>
        <p:spPr>
          <a:xfrm>
            <a:off x="5692770" y="4584054"/>
            <a:ext cx="41932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Y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K</a:t>
            </a:r>
          </a:p>
          <a:p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G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9665318-71E4-C262-CDF3-2D3AF7C3A3CF}"/>
              </a:ext>
            </a:extLst>
          </p:cNvPr>
          <p:cNvCxnSpPr>
            <a:cxnSpLocks/>
          </p:cNvCxnSpPr>
          <p:nvPr/>
        </p:nvCxnSpPr>
        <p:spPr>
          <a:xfrm>
            <a:off x="5359075" y="5613078"/>
            <a:ext cx="158179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167FCBC-7B44-B58D-9E71-4E4E8BDD1B20}"/>
              </a:ext>
            </a:extLst>
          </p:cNvPr>
          <p:cNvCxnSpPr>
            <a:cxnSpLocks/>
          </p:cNvCxnSpPr>
          <p:nvPr/>
        </p:nvCxnSpPr>
        <p:spPr>
          <a:xfrm flipV="1">
            <a:off x="6112090" y="4672544"/>
            <a:ext cx="0" cy="163890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o Explicativo: Linha 11">
            <a:extLst>
              <a:ext uri="{FF2B5EF4-FFF2-40B4-BE49-F238E27FC236}">
                <a16:creationId xmlns:a16="http://schemas.microsoft.com/office/drawing/2014/main" id="{16F37120-3682-6BAD-9694-4895B8E514C3}"/>
              </a:ext>
            </a:extLst>
          </p:cNvPr>
          <p:cNvSpPr/>
          <p:nvPr/>
        </p:nvSpPr>
        <p:spPr>
          <a:xfrm rot="10800000">
            <a:off x="2077013" y="3895328"/>
            <a:ext cx="914400" cy="612648"/>
          </a:xfrm>
          <a:prstGeom prst="borderCallout1">
            <a:avLst>
              <a:gd name="adj1" fmla="val 25972"/>
              <a:gd name="adj2" fmla="val -19623"/>
              <a:gd name="adj3" fmla="val 146203"/>
              <a:gd name="adj4" fmla="val -54462"/>
            </a:avLst>
          </a:prstGeom>
          <a:solidFill>
            <a:srgbClr val="FBAAB5"/>
          </a:solidFill>
          <a:ln>
            <a:solidFill>
              <a:srgbClr val="010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E73E15E-6FCD-7EA6-3B0A-2FCF27FE91A5}"/>
              </a:ext>
            </a:extLst>
          </p:cNvPr>
          <p:cNvCxnSpPr>
            <a:cxnSpLocks/>
          </p:cNvCxnSpPr>
          <p:nvPr/>
        </p:nvCxnSpPr>
        <p:spPr>
          <a:xfrm flipH="1">
            <a:off x="2991413" y="4349135"/>
            <a:ext cx="186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9349D4-8D19-3837-519C-FC7D23140555}"/>
              </a:ext>
            </a:extLst>
          </p:cNvPr>
          <p:cNvSpPr txBox="1"/>
          <p:nvPr/>
        </p:nvSpPr>
        <p:spPr>
          <a:xfrm>
            <a:off x="2077012" y="4621465"/>
            <a:ext cx="41932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Y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K</a:t>
            </a:r>
          </a:p>
          <a:p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G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DD69A9F-96F2-1AD9-D28A-3C7E521C5367}"/>
              </a:ext>
            </a:extLst>
          </p:cNvPr>
          <p:cNvCxnSpPr>
            <a:cxnSpLocks/>
          </p:cNvCxnSpPr>
          <p:nvPr/>
        </p:nvCxnSpPr>
        <p:spPr>
          <a:xfrm>
            <a:off x="1743317" y="5650489"/>
            <a:ext cx="158179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FFDB23F-878F-1692-C972-E63E70F125CD}"/>
              </a:ext>
            </a:extLst>
          </p:cNvPr>
          <p:cNvCxnSpPr>
            <a:cxnSpLocks/>
          </p:cNvCxnSpPr>
          <p:nvPr/>
        </p:nvCxnSpPr>
        <p:spPr>
          <a:xfrm flipV="1">
            <a:off x="2496332" y="4709955"/>
            <a:ext cx="0" cy="163890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523C88-9D4D-CE89-C1DD-35AB79F61C66}"/>
              </a:ext>
            </a:extLst>
          </p:cNvPr>
          <p:cNvSpPr txBox="1"/>
          <p:nvPr/>
        </p:nvSpPr>
        <p:spPr>
          <a:xfrm>
            <a:off x="6112090" y="4576825"/>
            <a:ext cx="4587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endParaRPr lang="pt-BR" sz="1400" dirty="0"/>
          </a:p>
          <a:p>
            <a:r>
              <a:rPr lang="pt-BR" sz="1400" dirty="0"/>
              <a:t>100</a:t>
            </a:r>
          </a:p>
          <a:p>
            <a:r>
              <a:rPr lang="pt-BR" sz="1400" dirty="0"/>
              <a:t>100</a:t>
            </a:r>
          </a:p>
          <a:p>
            <a:r>
              <a:rPr lang="pt-BR" sz="1400" dirty="0"/>
              <a:t>100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81B1ED8-344B-B222-B7CF-ED37D64F2C30}"/>
              </a:ext>
            </a:extLst>
          </p:cNvPr>
          <p:cNvSpPr txBox="1"/>
          <p:nvPr/>
        </p:nvSpPr>
        <p:spPr>
          <a:xfrm>
            <a:off x="2498646" y="4597614"/>
            <a:ext cx="5036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  <a:p>
            <a:r>
              <a:rPr lang="pt-BR" sz="1400" dirty="0"/>
              <a:t>32</a:t>
            </a:r>
          </a:p>
          <a:p>
            <a:r>
              <a:rPr lang="pt-BR" sz="1400" dirty="0"/>
              <a:t>28</a:t>
            </a:r>
          </a:p>
          <a:p>
            <a:r>
              <a:rPr lang="pt-BR" sz="1400" dirty="0"/>
              <a:t>2</a:t>
            </a:r>
          </a:p>
          <a:p>
            <a:endParaRPr lang="pt-BR" sz="1400" dirty="0"/>
          </a:p>
          <a:p>
            <a:r>
              <a:rPr lang="pt-BR" sz="1400" dirty="0"/>
              <a:t>98.4</a:t>
            </a:r>
          </a:p>
          <a:p>
            <a:r>
              <a:rPr lang="pt-BR" sz="1400" dirty="0"/>
              <a:t>66.7</a:t>
            </a:r>
          </a:p>
          <a:p>
            <a:r>
              <a:rPr lang="pt-BR" sz="1400" dirty="0"/>
              <a:t>71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F9FAD16-2E51-D061-C1B1-1C7A0DE96BF1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A9BD6F3-8FE8-8288-C17A-CDD213059836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1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AB2CBB-0D17-8D39-1360-3418B45B812A}"/>
              </a:ext>
            </a:extLst>
          </p:cNvPr>
          <p:cNvSpPr txBox="1"/>
          <p:nvPr/>
        </p:nvSpPr>
        <p:spPr>
          <a:xfrm>
            <a:off x="680804" y="420653"/>
            <a:ext cx="31341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2DB1EC-B08F-58FB-711E-8B1930F0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29" y="2344694"/>
            <a:ext cx="1524869" cy="1203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8F7D7E-A969-D4B7-69F2-21EF2F23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397" y="2344694"/>
            <a:ext cx="1524869" cy="1187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o Explicativo: Linha 11">
            <a:extLst>
              <a:ext uri="{FF2B5EF4-FFF2-40B4-BE49-F238E27FC236}">
                <a16:creationId xmlns:a16="http://schemas.microsoft.com/office/drawing/2014/main" id="{659431A3-751D-A3A9-D141-48D85C6AD3AC}"/>
              </a:ext>
            </a:extLst>
          </p:cNvPr>
          <p:cNvSpPr/>
          <p:nvPr/>
        </p:nvSpPr>
        <p:spPr>
          <a:xfrm rot="10800000">
            <a:off x="1968429" y="3796732"/>
            <a:ext cx="914400" cy="612648"/>
          </a:xfrm>
          <a:prstGeom prst="borderCallout1">
            <a:avLst>
              <a:gd name="adj1" fmla="val 25972"/>
              <a:gd name="adj2" fmla="val -19623"/>
              <a:gd name="adj3" fmla="val 146203"/>
              <a:gd name="adj4" fmla="val -54462"/>
            </a:avLst>
          </a:prstGeom>
          <a:solidFill>
            <a:srgbClr val="000000"/>
          </a:solidFill>
          <a:ln>
            <a:solidFill>
              <a:srgbClr val="010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01C604A-C608-5B89-6A8D-04DE23026078}"/>
              </a:ext>
            </a:extLst>
          </p:cNvPr>
          <p:cNvCxnSpPr>
            <a:cxnSpLocks/>
          </p:cNvCxnSpPr>
          <p:nvPr/>
        </p:nvCxnSpPr>
        <p:spPr>
          <a:xfrm flipH="1">
            <a:off x="2882829" y="4250539"/>
            <a:ext cx="186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A8603C-D807-6978-44F8-4FAD135A0980}"/>
              </a:ext>
            </a:extLst>
          </p:cNvPr>
          <p:cNvSpPr txBox="1"/>
          <p:nvPr/>
        </p:nvSpPr>
        <p:spPr>
          <a:xfrm>
            <a:off x="1968428" y="4522869"/>
            <a:ext cx="41932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Y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K</a:t>
            </a:r>
          </a:p>
          <a:p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G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90A1BC8-6741-C414-F396-E6E096E37F4A}"/>
              </a:ext>
            </a:extLst>
          </p:cNvPr>
          <p:cNvCxnSpPr>
            <a:cxnSpLocks/>
          </p:cNvCxnSpPr>
          <p:nvPr/>
        </p:nvCxnSpPr>
        <p:spPr>
          <a:xfrm>
            <a:off x="1634733" y="5551893"/>
            <a:ext cx="158179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2DB87DF-2DBB-B38C-9C8D-65CC263F9943}"/>
              </a:ext>
            </a:extLst>
          </p:cNvPr>
          <p:cNvCxnSpPr>
            <a:cxnSpLocks/>
          </p:cNvCxnSpPr>
          <p:nvPr/>
        </p:nvCxnSpPr>
        <p:spPr>
          <a:xfrm flipV="1">
            <a:off x="2387748" y="4611359"/>
            <a:ext cx="0" cy="163890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o Explicativo: Linha 16">
            <a:extLst>
              <a:ext uri="{FF2B5EF4-FFF2-40B4-BE49-F238E27FC236}">
                <a16:creationId xmlns:a16="http://schemas.microsoft.com/office/drawing/2014/main" id="{25959B1E-3ADB-07D6-CB0C-E5694886D429}"/>
              </a:ext>
            </a:extLst>
          </p:cNvPr>
          <p:cNvSpPr/>
          <p:nvPr/>
        </p:nvSpPr>
        <p:spPr>
          <a:xfrm rot="10800000">
            <a:off x="5219197" y="3824383"/>
            <a:ext cx="914400" cy="612648"/>
          </a:xfrm>
          <a:prstGeom prst="borderCallout1">
            <a:avLst>
              <a:gd name="adj1" fmla="val 25972"/>
              <a:gd name="adj2" fmla="val -19623"/>
              <a:gd name="adj3" fmla="val 146203"/>
              <a:gd name="adj4" fmla="val -54462"/>
            </a:avLst>
          </a:prstGeom>
          <a:solidFill>
            <a:srgbClr val="FFFFFF"/>
          </a:solidFill>
          <a:ln>
            <a:solidFill>
              <a:srgbClr val="010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D789C2A-98FA-8A42-8ED9-D37E32E294AD}"/>
              </a:ext>
            </a:extLst>
          </p:cNvPr>
          <p:cNvCxnSpPr>
            <a:cxnSpLocks/>
          </p:cNvCxnSpPr>
          <p:nvPr/>
        </p:nvCxnSpPr>
        <p:spPr>
          <a:xfrm flipH="1">
            <a:off x="6133597" y="4278190"/>
            <a:ext cx="1868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5773B6A-6ADD-C294-3462-4C0DBA0DA91C}"/>
              </a:ext>
            </a:extLst>
          </p:cNvPr>
          <p:cNvSpPr txBox="1"/>
          <p:nvPr/>
        </p:nvSpPr>
        <p:spPr>
          <a:xfrm>
            <a:off x="5219196" y="4550520"/>
            <a:ext cx="41932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Y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K</a:t>
            </a:r>
          </a:p>
          <a:p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G</a:t>
            </a: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9507FDD-8D19-8614-E493-37D4AB11F6D0}"/>
              </a:ext>
            </a:extLst>
          </p:cNvPr>
          <p:cNvCxnSpPr>
            <a:cxnSpLocks/>
          </p:cNvCxnSpPr>
          <p:nvPr/>
        </p:nvCxnSpPr>
        <p:spPr>
          <a:xfrm>
            <a:off x="4885501" y="5579544"/>
            <a:ext cx="158179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34D0146-6522-B898-84FB-D17462604AEF}"/>
              </a:ext>
            </a:extLst>
          </p:cNvPr>
          <p:cNvCxnSpPr>
            <a:cxnSpLocks/>
          </p:cNvCxnSpPr>
          <p:nvPr/>
        </p:nvCxnSpPr>
        <p:spPr>
          <a:xfrm flipV="1">
            <a:off x="5638516" y="4639010"/>
            <a:ext cx="0" cy="163890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AA6D4F1-1623-AEA1-1A09-4FA852559484}"/>
              </a:ext>
            </a:extLst>
          </p:cNvPr>
          <p:cNvSpPr txBox="1"/>
          <p:nvPr/>
        </p:nvSpPr>
        <p:spPr>
          <a:xfrm>
            <a:off x="5638516" y="4577281"/>
            <a:ext cx="4587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endParaRPr lang="pt-BR" sz="1400" dirty="0"/>
          </a:p>
          <a:p>
            <a:r>
              <a:rPr lang="pt-BR" sz="1400" dirty="0"/>
              <a:t>100</a:t>
            </a:r>
          </a:p>
          <a:p>
            <a:r>
              <a:rPr lang="pt-BR" sz="1400" dirty="0"/>
              <a:t>100</a:t>
            </a:r>
          </a:p>
          <a:p>
            <a:r>
              <a:rPr lang="pt-BR" sz="1400" dirty="0"/>
              <a:t>100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93C7910-39EA-0341-BE68-C103133FAF8F}"/>
              </a:ext>
            </a:extLst>
          </p:cNvPr>
          <p:cNvSpPr txBox="1"/>
          <p:nvPr/>
        </p:nvSpPr>
        <p:spPr>
          <a:xfrm>
            <a:off x="2387747" y="4522868"/>
            <a:ext cx="4587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100</a:t>
            </a:r>
          </a:p>
          <a:p>
            <a:endParaRPr lang="pt-BR" sz="1400" dirty="0"/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  <a:p>
            <a:r>
              <a:rPr lang="pt-BR" sz="1400" dirty="0"/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E4D0133-4EE5-B744-7480-8791BBE12CB0}"/>
              </a:ext>
            </a:extLst>
          </p:cNvPr>
          <p:cNvSpPr txBox="1"/>
          <p:nvPr/>
        </p:nvSpPr>
        <p:spPr>
          <a:xfrm>
            <a:off x="4072435" y="6488668"/>
            <a:ext cx="624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identidade visual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NewTríp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► Setembro/2023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D37810C-DF0B-0DA1-ADF9-F117B05EC828}"/>
              </a:ext>
            </a:extLst>
          </p:cNvPr>
          <p:cNvCxnSpPr>
            <a:cxnSpLocks/>
          </p:cNvCxnSpPr>
          <p:nvPr/>
        </p:nvCxnSpPr>
        <p:spPr>
          <a:xfrm>
            <a:off x="199695" y="6450412"/>
            <a:ext cx="950660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67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1748</TotalTime>
  <Words>1167</Words>
  <Application>Microsoft Office PowerPoint</Application>
  <PresentationFormat>Papel A4 (210 x 297 mm)</PresentationFormat>
  <Paragraphs>277</Paragraphs>
  <Slides>24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 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nivaldo souza santos</dc:creator>
  <cp:lastModifiedBy>nivaldo souza santos</cp:lastModifiedBy>
  <cp:revision>30</cp:revision>
  <dcterms:created xsi:type="dcterms:W3CDTF">2023-08-27T01:30:35Z</dcterms:created>
  <dcterms:modified xsi:type="dcterms:W3CDTF">2023-09-10T20:49:31Z</dcterms:modified>
</cp:coreProperties>
</file>