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99" d="100"/>
          <a:sy n="99" d="100"/>
        </p:scale>
        <p:origin x="9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23BB0-AB0E-E698-E41E-6AE335E12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72006-9B5D-4845-7A71-F42070658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498CD-810E-D99B-A563-AC22ABE1B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F9-5EFA-4928-A7CC-489D339E3540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3426F-2C0D-7D62-8278-E1304E0DC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C808-5BEF-BA8D-0B22-5EE94919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580-2B6E-416A-B65D-11C5B39B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0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4FD8D-3953-C4E1-6729-3DDF7DCFA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A6D032-3C1A-4EFD-8179-458F364DA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A689E-971F-5FDF-DC22-556E3850F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F9-5EFA-4928-A7CC-489D339E3540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04C67-16DE-4DB3-4C6E-F866F8570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53E8F-519E-333F-2967-711759694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580-2B6E-416A-B65D-11C5B39B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2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242F81-C1A9-73F1-F749-8F932B7987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2275D-E962-4338-C199-DCE1858D1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C7E9C-7C15-A7B6-E66B-3B5FE4AFE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F9-5EFA-4928-A7CC-489D339E3540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9B5C8-4E3B-A404-38B6-C805DD162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8EF09-BB7E-DB2B-EB8F-157480361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580-2B6E-416A-B65D-11C5B39B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5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69FDF-A813-21BD-AA56-BEA516012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2B7DF-5573-EC0E-0211-43A3F4BED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530CC-1BD5-F8C2-1648-81089DD94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F9-5EFA-4928-A7CC-489D339E3540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6483E-4D01-CF2E-93D9-523AE60E0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CCE12-B844-3806-0C6C-2C41FB69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580-2B6E-416A-B65D-11C5B39B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1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CA49D-CC63-D5EB-39A4-528CCA8AF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94E1A-B8FC-7D54-F82A-FB9F6B496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3E016-17B0-6B38-2FC3-25AFAB04C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F9-5EFA-4928-A7CC-489D339E3540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F1882-1A9B-BA48-C771-5ABEDBDF0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A1307-A6A1-8C68-3CF6-C4D2FF5C8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580-2B6E-416A-B65D-11C5B39B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1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6F29B-F4ED-CAC5-75EF-1A0A42D1A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82E95-973C-F795-86E8-B603961E96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468F2E-4C2E-D809-8E47-1316D473C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38D8B-2291-A843-1D16-84F1013EE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F9-5EFA-4928-A7CC-489D339E3540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EC897-BE01-70A5-6952-A063E5640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E933D-1DFA-7289-EB57-898F5065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580-2B6E-416A-B65D-11C5B39B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9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997D4-656C-9A03-13D2-86D4DDEC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58679-968C-74EA-7C3B-D360A1521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7F618C-73B1-40C9-FB7D-96A6C67D2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D39A0-C994-AA85-1A65-737578E36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A0FEBA-CB9D-B76C-F748-4FBEB7002F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48BDB0-57B3-DAA2-822A-BEE839232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F9-5EFA-4928-A7CC-489D339E3540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B3B858-FAEF-2EEC-792B-3CC8FF432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28CC62-45F2-590D-FD83-A4162EBF3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580-2B6E-416A-B65D-11C5B39B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38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5B6A3-516A-CD3E-35B5-6A70E1DAB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468AF1-080B-E59C-506E-19D1FA70F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F9-5EFA-4928-A7CC-489D339E3540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2D4CE2-2A55-45A3-45B2-A6974364D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08FCF-5371-A425-5844-A082D52B2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580-2B6E-416A-B65D-11C5B39B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2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61921C-C71D-B310-953A-E10C12A57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F9-5EFA-4928-A7CC-489D339E3540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C45886-DD10-76D8-1150-AF56B4FE4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9DA33-2310-0E46-58C4-61B4DEF11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580-2B6E-416A-B65D-11C5B39B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63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9F60E-66D4-CA0C-9624-0249D02F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21199-A581-3CA9-1B5C-275623C18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EAEF7A-DE33-6663-3712-B2ED72412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BDE38-518B-311D-BED5-FF05B502E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F9-5EFA-4928-A7CC-489D339E3540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3AC680-18FE-4A04-3001-E5849A260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C2B8E-C237-493B-0BF4-70CA93599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580-2B6E-416A-B65D-11C5B39B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81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40899-5945-2E65-7F88-B4E7885BC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612A86-25C7-ABF7-55EB-5CA1784ABA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3B5E7A-5CB9-E641-DDF5-8CB764DC5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C400D-6273-9AA3-BE46-8FE2A5F3C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F9-5EFA-4928-A7CC-489D339E3540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9FEFD-5697-CC72-11F7-A93F91650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8D6E6-C116-3E87-000D-BB6C450FA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FD580-2B6E-416A-B65D-11C5B39B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71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D62C9C-017B-98A5-9D55-85A0773C1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56BAB-E841-0B2A-6B68-4946F80EA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C6BBD-DDA9-CCC3-7706-E52A713A1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F9-5EFA-4928-A7CC-489D339E3540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813A2-98FD-15E7-979B-B84E735B78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1E315-9D27-9829-0FA1-6AE1B070FA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FD580-2B6E-416A-B65D-11C5B39BC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92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7ED341-940A-5668-E85C-42E0D6B37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2" y="0"/>
            <a:ext cx="5340076" cy="331453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0DC3861-6675-8389-B6FE-DAFEACDD5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860" y="280219"/>
            <a:ext cx="5340076" cy="260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aspberry Pi Zero 2 W Development board | TechMaze">
            <a:extLst>
              <a:ext uri="{FF2B5EF4-FFF2-40B4-BE49-F238E27FC236}">
                <a16:creationId xmlns:a16="http://schemas.microsoft.com/office/drawing/2014/main" id="{4A3EEFF8-7F9B-45C1-E16C-7C91B5804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88" y="3782933"/>
            <a:ext cx="4635500" cy="244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23635E-0C11-B1CC-506F-9B71C31BE71D}"/>
              </a:ext>
            </a:extLst>
          </p:cNvPr>
          <p:cNvSpPr txBox="1"/>
          <p:nvPr/>
        </p:nvSpPr>
        <p:spPr>
          <a:xfrm>
            <a:off x="1866900" y="264854"/>
            <a:ext cx="92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Rpi</a:t>
            </a:r>
            <a:r>
              <a:rPr lang="en-US" dirty="0"/>
              <a:t> Pico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C963DB-8B0A-12CB-94C7-D9E8858B63C0}"/>
              </a:ext>
            </a:extLst>
          </p:cNvPr>
          <p:cNvSpPr txBox="1"/>
          <p:nvPr/>
        </p:nvSpPr>
        <p:spPr>
          <a:xfrm>
            <a:off x="1866900" y="3579385"/>
            <a:ext cx="95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Rpi</a:t>
            </a:r>
            <a:r>
              <a:rPr lang="en-US" dirty="0"/>
              <a:t> Zero</a:t>
            </a:r>
          </a:p>
        </p:txBody>
      </p:sp>
      <p:pic>
        <p:nvPicPr>
          <p:cNvPr id="2" name="Picture 2" descr="SIM800L GSM/GPRS Cellular Eval Board First Look | Big Dan the Blogging Man">
            <a:extLst>
              <a:ext uri="{FF2B5EF4-FFF2-40B4-BE49-F238E27FC236}">
                <a16:creationId xmlns:a16="http://schemas.microsoft.com/office/drawing/2014/main" id="{132A7145-DB5E-713B-F30C-0BAB732AF0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21" t="35935" r="43760" b="41704"/>
          <a:stretch/>
        </p:blipFill>
        <p:spPr bwMode="auto">
          <a:xfrm>
            <a:off x="5961246" y="4242608"/>
            <a:ext cx="2225671" cy="139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34FCE2-B493-6930-A1D8-15642E2A2B4A}"/>
              </a:ext>
            </a:extLst>
          </p:cNvPr>
          <p:cNvSpPr txBox="1"/>
          <p:nvPr/>
        </p:nvSpPr>
        <p:spPr>
          <a:xfrm>
            <a:off x="5972981" y="3579385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SIM800L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5DF2BB-EE3E-5570-3EAF-D3498546A7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14" t="26304"/>
          <a:stretch/>
        </p:blipFill>
        <p:spPr>
          <a:xfrm rot="16200000">
            <a:off x="9432661" y="3778845"/>
            <a:ext cx="1393303" cy="23208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943C699-419F-B014-BD71-4DF36823A403}"/>
              </a:ext>
            </a:extLst>
          </p:cNvPr>
          <p:cNvSpPr txBox="1"/>
          <p:nvPr/>
        </p:nvSpPr>
        <p:spPr>
          <a:xfrm>
            <a:off x="9424760" y="3578172"/>
            <a:ext cx="1409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LoRa DXLR01</a:t>
            </a:r>
          </a:p>
        </p:txBody>
      </p:sp>
    </p:spTree>
    <p:extLst>
      <p:ext uri="{BB962C8B-B14F-4D97-AF65-F5344CB8AC3E}">
        <p14:creationId xmlns:p14="http://schemas.microsoft.com/office/powerpoint/2010/main" val="3048866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7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Vittorio Fontana</dc:creator>
  <cp:lastModifiedBy>Vittorio Fontana</cp:lastModifiedBy>
  <cp:revision>2</cp:revision>
  <dcterms:created xsi:type="dcterms:W3CDTF">2024-11-24T14:53:44Z</dcterms:created>
  <dcterms:modified xsi:type="dcterms:W3CDTF">2025-01-06T10:58:06Z</dcterms:modified>
</cp:coreProperties>
</file>