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8" r:id="rId2"/>
  </p:sldIdLst>
  <p:sldSz cx="12179300" cy="13716000"/>
  <p:notesSz cx="6858000" cy="9144000"/>
  <p:defaultTextStyle>
    <a:defPPr>
      <a:defRPr lang="en-US"/>
    </a:defPPr>
    <a:lvl1pPr marL="0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1pPr>
    <a:lvl2pPr marL="581106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2pPr>
    <a:lvl3pPr marL="1162213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3pPr>
    <a:lvl4pPr marL="1743318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4pPr>
    <a:lvl5pPr marL="2324425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5pPr>
    <a:lvl6pPr marL="2905531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6pPr>
    <a:lvl7pPr marL="3486637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7pPr>
    <a:lvl8pPr marL="4067744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8pPr>
    <a:lvl9pPr marL="4648849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8"/>
    <p:restoredTop sz="94558"/>
  </p:normalViewPr>
  <p:slideViewPr>
    <p:cSldViewPr snapToGrid="0" snapToObjects="1">
      <p:cViewPr>
        <p:scale>
          <a:sx n="151" d="100"/>
          <a:sy n="151" d="100"/>
        </p:scale>
        <p:origin x="2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5466E-27B6-CC4F-8FEF-353D467037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8988" y="1143000"/>
            <a:ext cx="2740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AFF78-E762-E94B-875B-CAB82038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1pPr>
    <a:lvl2pPr marL="581106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2pPr>
    <a:lvl3pPr marL="1162213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3pPr>
    <a:lvl4pPr marL="1743318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4pPr>
    <a:lvl5pPr marL="2324425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5pPr>
    <a:lvl6pPr marL="2905531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6pPr>
    <a:lvl7pPr marL="3486637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7pPr>
    <a:lvl8pPr marL="4067744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8pPr>
    <a:lvl9pPr marL="4648849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8988" y="1143000"/>
            <a:ext cx="2740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AFF78-E762-E94B-875B-CAB8203814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244726"/>
            <a:ext cx="10352405" cy="4775200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7204076"/>
            <a:ext cx="9134475" cy="3311524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730250"/>
            <a:ext cx="2626162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730250"/>
            <a:ext cx="7726243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3419479"/>
            <a:ext cx="10504646" cy="5705474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9178929"/>
            <a:ext cx="10504646" cy="3000374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0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3651250"/>
            <a:ext cx="5176203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3651250"/>
            <a:ext cx="5176203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730253"/>
            <a:ext cx="10504646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3362326"/>
            <a:ext cx="5152414" cy="1647824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5010150"/>
            <a:ext cx="515241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3362326"/>
            <a:ext cx="5177789" cy="1647824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5010150"/>
            <a:ext cx="5177789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914400"/>
            <a:ext cx="3928141" cy="3200400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974853"/>
            <a:ext cx="6165771" cy="9747250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4114800"/>
            <a:ext cx="3928141" cy="7623176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2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914400"/>
            <a:ext cx="3928141" cy="3200400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974853"/>
            <a:ext cx="6165771" cy="9747250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4114800"/>
            <a:ext cx="3928141" cy="7623176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1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730253"/>
            <a:ext cx="105046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3651250"/>
            <a:ext cx="105046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12712703"/>
            <a:ext cx="27403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20A-364D-2940-A70F-B41CC234E87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12712703"/>
            <a:ext cx="41105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12712703"/>
            <a:ext cx="27403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5ED86-E20A-3341-A831-E9D83576103F}"/>
              </a:ext>
            </a:extLst>
          </p:cNvPr>
          <p:cNvSpPr/>
          <p:nvPr/>
        </p:nvSpPr>
        <p:spPr>
          <a:xfrm>
            <a:off x="3287616" y="1228465"/>
            <a:ext cx="2696048" cy="105793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r>
              <a:rPr lang="ja-JP" altLang="en-US" sz="1100">
                <a:solidFill>
                  <a:schemeClr val="bg1">
                    <a:lumMod val="50000"/>
                  </a:schemeClr>
                </a:solidFill>
                <a:latin typeface="+mn-ea"/>
              </a:rPr>
              <a:t>设计课＃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F6C7456-1199-FB44-A1D5-5274314895F9}"/>
              </a:ext>
            </a:extLst>
          </p:cNvPr>
          <p:cNvSpPr/>
          <p:nvPr/>
        </p:nvSpPr>
        <p:spPr>
          <a:xfrm>
            <a:off x="3622851" y="1699859"/>
            <a:ext cx="2025581" cy="2308027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数据类型</a:t>
            </a:r>
            <a:endParaRPr 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E68B932F-848B-1B4F-A15D-91F6D5F574BF}"/>
              </a:ext>
            </a:extLst>
          </p:cNvPr>
          <p:cNvSpPr txBox="1"/>
          <p:nvPr/>
        </p:nvSpPr>
        <p:spPr>
          <a:xfrm>
            <a:off x="65316" y="15498"/>
            <a:ext cx="3058884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数据可视化分析系统的研究与设计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r>
              <a:rPr lang="ja-JP" altLang="en-US" sz="120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课互动过程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信息来源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191209-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论文开题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-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张漫漫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.pptx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191211-wireframe-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张漫漫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.pptx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A01279-C2AB-8641-9F7E-22EE1EB0EC8A}"/>
              </a:ext>
            </a:extLst>
          </p:cNvPr>
          <p:cNvSpPr/>
          <p:nvPr/>
        </p:nvSpPr>
        <p:spPr>
          <a:xfrm>
            <a:off x="113433" y="6143788"/>
            <a:ext cx="724830" cy="72483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39162-2900-1D4E-850B-EF8151247E2E}"/>
              </a:ext>
            </a:extLst>
          </p:cNvPr>
          <p:cNvSpPr/>
          <p:nvPr/>
        </p:nvSpPr>
        <p:spPr>
          <a:xfrm>
            <a:off x="113436" y="12728875"/>
            <a:ext cx="4793105" cy="901603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00">
                <a:solidFill>
                  <a:srgbClr val="0070C0"/>
                </a:solidFill>
                <a:latin typeface="+mn-ea"/>
              </a:rPr>
              <a:t>图例</a:t>
            </a:r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D6C0BC-D40E-5E46-B0FB-A646E06FC2F3}"/>
              </a:ext>
            </a:extLst>
          </p:cNvPr>
          <p:cNvSpPr/>
          <p:nvPr/>
        </p:nvSpPr>
        <p:spPr>
          <a:xfrm>
            <a:off x="241892" y="12987191"/>
            <a:ext cx="307398" cy="30739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0C00F-4DB0-3A47-A123-B5BB966520CE}"/>
              </a:ext>
            </a:extLst>
          </p:cNvPr>
          <p:cNvSpPr/>
          <p:nvPr/>
        </p:nvSpPr>
        <p:spPr>
          <a:xfrm>
            <a:off x="16484" y="13310765"/>
            <a:ext cx="758221" cy="319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0070C0"/>
                </a:solidFill>
                <a:latin typeface="+mn-ea"/>
              </a:rPr>
              <a:t>用户任务</a:t>
            </a:r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7C91DDC-A6F6-6C42-9290-58D81E6EE877}"/>
              </a:ext>
            </a:extLst>
          </p:cNvPr>
          <p:cNvSpPr/>
          <p:nvPr/>
        </p:nvSpPr>
        <p:spPr>
          <a:xfrm>
            <a:off x="759446" y="12987191"/>
            <a:ext cx="709954" cy="30739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9A595-2BF6-2C4B-A5C7-00B1F051344A}"/>
              </a:ext>
            </a:extLst>
          </p:cNvPr>
          <p:cNvSpPr/>
          <p:nvPr/>
        </p:nvSpPr>
        <p:spPr>
          <a:xfrm>
            <a:off x="735312" y="13310765"/>
            <a:ext cx="758221" cy="319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0070C0"/>
                </a:solidFill>
                <a:latin typeface="+mn-ea"/>
              </a:rPr>
              <a:t>用户选择</a:t>
            </a:r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AF083-6D74-554A-ADD4-4555BBBAA1DF}"/>
              </a:ext>
            </a:extLst>
          </p:cNvPr>
          <p:cNvSpPr/>
          <p:nvPr/>
        </p:nvSpPr>
        <p:spPr>
          <a:xfrm>
            <a:off x="1685481" y="12987191"/>
            <a:ext cx="709954" cy="30739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0C049-F9A4-084D-9A52-83EDE47FD22F}"/>
              </a:ext>
            </a:extLst>
          </p:cNvPr>
          <p:cNvSpPr/>
          <p:nvPr/>
        </p:nvSpPr>
        <p:spPr>
          <a:xfrm>
            <a:off x="1685117" y="13310765"/>
            <a:ext cx="710318" cy="319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0070C0"/>
                </a:solidFill>
                <a:latin typeface="+mn-ea"/>
              </a:rPr>
              <a:t>界面内容</a:t>
            </a:r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EA5546-1850-7247-89C8-DD9AB28BF9B7}"/>
              </a:ext>
            </a:extLst>
          </p:cNvPr>
          <p:cNvSpPr/>
          <p:nvPr/>
        </p:nvSpPr>
        <p:spPr>
          <a:xfrm>
            <a:off x="3" y="6923733"/>
            <a:ext cx="1282045" cy="10535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>
                <a:solidFill>
                  <a:srgbClr val="0070C0"/>
                </a:solidFill>
                <a:latin typeface="+mn-ea"/>
              </a:rPr>
              <a:t>作为研究员</a:t>
            </a:r>
          </a:p>
          <a:p>
            <a:r>
              <a:rPr lang="ja-JP" altLang="en-US" sz="1050">
                <a:solidFill>
                  <a:srgbClr val="0070C0"/>
                </a:solidFill>
                <a:latin typeface="+mn-ea"/>
              </a:rPr>
              <a:t>我想为我的研究项目分析和可视化</a:t>
            </a:r>
            <a:r>
              <a:rPr lang="en-US" sz="1050" dirty="0">
                <a:solidFill>
                  <a:srgbClr val="0070C0"/>
                </a:solidFill>
                <a:latin typeface="+mn-ea"/>
              </a:rPr>
              <a:t>CAUX</a:t>
            </a:r>
            <a:r>
              <a:rPr lang="ja-JP" altLang="en-US" sz="1050">
                <a:solidFill>
                  <a:srgbClr val="0070C0"/>
                </a:solidFill>
                <a:latin typeface="+mn-ea"/>
              </a:rPr>
              <a:t>数据。</a:t>
            </a:r>
            <a:endParaRPr lang="en-US" sz="10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8330AD7C-BB27-144B-B381-69583F079022}"/>
              </a:ext>
            </a:extLst>
          </p:cNvPr>
          <p:cNvSpPr/>
          <p:nvPr/>
        </p:nvSpPr>
        <p:spPr>
          <a:xfrm>
            <a:off x="2605226" y="12987191"/>
            <a:ext cx="827410" cy="307398"/>
          </a:xfrm>
          <a:prstGeom prst="can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+mn-ea"/>
            </a:endParaRP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6E4002AE-D434-8B4F-BBF3-CBBE05E91E91}"/>
              </a:ext>
            </a:extLst>
          </p:cNvPr>
          <p:cNvSpPr/>
          <p:nvPr/>
        </p:nvSpPr>
        <p:spPr>
          <a:xfrm>
            <a:off x="3642430" y="12902878"/>
            <a:ext cx="391713" cy="391713"/>
          </a:xfrm>
          <a:prstGeom prst="cub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+mn-e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7DBAB-7545-0D40-B1B1-E54F124DB47D}"/>
              </a:ext>
            </a:extLst>
          </p:cNvPr>
          <p:cNvSpPr/>
          <p:nvPr/>
        </p:nvSpPr>
        <p:spPr>
          <a:xfrm>
            <a:off x="2605226" y="13310765"/>
            <a:ext cx="827410" cy="319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0070C0"/>
                </a:solidFill>
                <a:latin typeface="+mn-ea"/>
              </a:rPr>
              <a:t>数据库</a:t>
            </a:r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25EAEC-3322-A646-B02C-0AB41438C4F4}"/>
              </a:ext>
            </a:extLst>
          </p:cNvPr>
          <p:cNvSpPr/>
          <p:nvPr/>
        </p:nvSpPr>
        <p:spPr>
          <a:xfrm>
            <a:off x="3412626" y="13310765"/>
            <a:ext cx="827410" cy="319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0070C0"/>
                </a:solidFill>
                <a:latin typeface="+mn-ea"/>
              </a:rPr>
              <a:t>图表</a:t>
            </a:r>
            <a:r>
              <a:rPr lang="en-US" sz="1000" dirty="0">
                <a:solidFill>
                  <a:srgbClr val="0070C0"/>
                </a:solidFill>
                <a:latin typeface="+mn-ea"/>
              </a:rPr>
              <a:t>API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A551D0-4835-4842-97FA-8C1FF68FE475}"/>
              </a:ext>
            </a:extLst>
          </p:cNvPr>
          <p:cNvSpPr/>
          <p:nvPr/>
        </p:nvSpPr>
        <p:spPr>
          <a:xfrm>
            <a:off x="4335818" y="12987191"/>
            <a:ext cx="307398" cy="30739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E91041-387E-054F-9AA6-E145D6536F6E}"/>
              </a:ext>
            </a:extLst>
          </p:cNvPr>
          <p:cNvSpPr/>
          <p:nvPr/>
        </p:nvSpPr>
        <p:spPr>
          <a:xfrm>
            <a:off x="4072499" y="13310765"/>
            <a:ext cx="834043" cy="319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0070C0"/>
                </a:solidFill>
                <a:latin typeface="+mn-ea"/>
              </a:rPr>
              <a:t>完成的任务</a:t>
            </a:r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EF61B6-DCEE-334C-9C70-84E492C742F8}"/>
              </a:ext>
            </a:extLst>
          </p:cNvPr>
          <p:cNvSpPr/>
          <p:nvPr/>
        </p:nvSpPr>
        <p:spPr>
          <a:xfrm>
            <a:off x="1779251" y="2663581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数据读取</a:t>
            </a:r>
            <a:endParaRPr 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1E6DDDB-EE66-9146-AB85-2A7C16F1777E}"/>
              </a:ext>
            </a:extLst>
          </p:cNvPr>
          <p:cNvSpPr/>
          <p:nvPr/>
        </p:nvSpPr>
        <p:spPr>
          <a:xfrm>
            <a:off x="1779251" y="5158694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数据筛选</a:t>
            </a:r>
            <a:endParaRPr 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2E68C7-3C29-8A46-8C36-ADAEF5BEAEA9}"/>
              </a:ext>
            </a:extLst>
          </p:cNvPr>
          <p:cNvSpPr/>
          <p:nvPr/>
        </p:nvSpPr>
        <p:spPr>
          <a:xfrm>
            <a:off x="1779251" y="7654640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数据处理</a:t>
            </a:r>
            <a:endParaRPr 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38D1B6-E5F4-6341-A8D4-20DF0679182C}"/>
              </a:ext>
            </a:extLst>
          </p:cNvPr>
          <p:cNvSpPr/>
          <p:nvPr/>
        </p:nvSpPr>
        <p:spPr>
          <a:xfrm>
            <a:off x="1779251" y="10158532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数据呈现</a:t>
            </a:r>
            <a:endParaRPr lang="en-US" sz="110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D3F50AE-F7E9-1743-917D-F05FED3355F9}"/>
              </a:ext>
            </a:extLst>
          </p:cNvPr>
          <p:cNvCxnSpPr>
            <a:cxnSpLocks/>
            <a:stCxn id="3" idx="6"/>
            <a:endCxn id="95" idx="1"/>
          </p:cNvCxnSpPr>
          <p:nvPr/>
        </p:nvCxnSpPr>
        <p:spPr>
          <a:xfrm>
            <a:off x="838263" y="6506203"/>
            <a:ext cx="940988" cy="3842620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3EA4F372-49F2-F143-9E93-3886D26FCBD0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 flipV="1">
            <a:off x="838263" y="2853873"/>
            <a:ext cx="940988" cy="3652330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D7DF2CC-8854-C24A-BF04-8F77B56BA670}"/>
              </a:ext>
            </a:extLst>
          </p:cNvPr>
          <p:cNvCxnSpPr>
            <a:cxnSpLocks/>
            <a:stCxn id="3" idx="6"/>
            <a:endCxn id="92" idx="1"/>
          </p:cNvCxnSpPr>
          <p:nvPr/>
        </p:nvCxnSpPr>
        <p:spPr>
          <a:xfrm flipV="1">
            <a:off x="838263" y="5348985"/>
            <a:ext cx="940988" cy="1157218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0AF8D554-B18E-F248-9634-0131A5E13608}"/>
              </a:ext>
            </a:extLst>
          </p:cNvPr>
          <p:cNvCxnSpPr>
            <a:cxnSpLocks/>
            <a:stCxn id="3" idx="6"/>
            <a:endCxn id="94" idx="1"/>
          </p:cNvCxnSpPr>
          <p:nvPr/>
        </p:nvCxnSpPr>
        <p:spPr>
          <a:xfrm>
            <a:off x="838263" y="6506203"/>
            <a:ext cx="940988" cy="1338728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A68EF01-E9D4-2E4A-BA71-5C6EC5E20910}"/>
              </a:ext>
            </a:extLst>
          </p:cNvPr>
          <p:cNvSpPr/>
          <p:nvPr/>
        </p:nvSpPr>
        <p:spPr>
          <a:xfrm>
            <a:off x="3798621" y="2096616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用户情境数据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C1BCED-4075-FC48-AB47-AE53F09333E9}"/>
              </a:ext>
            </a:extLst>
          </p:cNvPr>
          <p:cNvSpPr/>
          <p:nvPr/>
        </p:nvSpPr>
        <p:spPr>
          <a:xfrm>
            <a:off x="3798621" y="2568539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音频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C377C8A-A7B7-6740-BDBB-A83FA435127D}"/>
              </a:ext>
            </a:extLst>
          </p:cNvPr>
          <p:cNvSpPr/>
          <p:nvPr/>
        </p:nvSpPr>
        <p:spPr>
          <a:xfrm>
            <a:off x="3798621" y="3040462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用户移动网站操作数据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EEC2014-FD52-0B4B-80CF-AA9BE5B31B73}"/>
              </a:ext>
            </a:extLst>
          </p:cNvPr>
          <p:cNvSpPr/>
          <p:nvPr/>
        </p:nvSpPr>
        <p:spPr>
          <a:xfrm>
            <a:off x="3798621" y="3512385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客观情境数据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98BEEC-4D30-354C-A8B5-A64B330FD7CD}"/>
              </a:ext>
            </a:extLst>
          </p:cNvPr>
          <p:cNvCxnSpPr>
            <a:cxnSpLocks/>
            <a:stCxn id="14" idx="3"/>
            <a:endCxn id="120" idx="1"/>
          </p:cNvCxnSpPr>
          <p:nvPr/>
        </p:nvCxnSpPr>
        <p:spPr>
          <a:xfrm>
            <a:off x="3036977" y="2853873"/>
            <a:ext cx="58587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9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84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Bucchieri, Vittorio</dc:creator>
  <cp:lastModifiedBy>Bucchieri, Vittorio</cp:lastModifiedBy>
  <cp:revision>8</cp:revision>
  <dcterms:created xsi:type="dcterms:W3CDTF">2020-06-05T20:23:04Z</dcterms:created>
  <dcterms:modified xsi:type="dcterms:W3CDTF">2020-06-05T21:10:08Z</dcterms:modified>
</cp:coreProperties>
</file>