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"/>
  </p:notesMasterIdLst>
  <p:sldIdLst>
    <p:sldId id="259" r:id="rId2"/>
    <p:sldId id="260" r:id="rId3"/>
  </p:sldIdLst>
  <p:sldSz cx="12801600" cy="12344400"/>
  <p:notesSz cx="6858000" cy="9144000"/>
  <p:defaultTextStyle>
    <a:defPPr>
      <a:defRPr lang="en-US"/>
    </a:defPPr>
    <a:lvl1pPr marL="0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1pPr>
    <a:lvl2pPr marL="603504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2pPr>
    <a:lvl3pPr marL="1207008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3pPr>
    <a:lvl4pPr marL="1810512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4pPr>
    <a:lvl5pPr marL="2414016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5pPr>
    <a:lvl6pPr marL="3017520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6pPr>
    <a:lvl7pPr marL="3621024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7pPr>
    <a:lvl8pPr marL="4224528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8pPr>
    <a:lvl9pPr marL="4828032" algn="l" defTabSz="1207008" rtl="0" eaLnBrk="1" latinLnBrk="0" hangingPunct="1">
      <a:defRPr sz="23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5701"/>
  </p:normalViewPr>
  <p:slideViewPr>
    <p:cSldViewPr snapToObjects="1">
      <p:cViewPr varScale="1">
        <p:scale>
          <a:sx n="58" d="100"/>
          <a:sy n="58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5BEF-F08A-CB41-A04A-7B17CF05B0B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320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5FAC-80E1-EB43-B9E5-2EBEC1740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603504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1207008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810512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2414016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3017520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3621024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4224528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4828032" algn="l" defTabSz="1207008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1832" y="15727"/>
            <a:ext cx="2300038" cy="190612"/>
          </a:xfrm>
          <a:ln w="12700">
            <a:solidFill>
              <a:srgbClr val="0070C0"/>
            </a:solidFill>
          </a:ln>
        </p:spPr>
        <p:txBody>
          <a:bodyPr anchor="ctr">
            <a:normAutofit/>
          </a:bodyPr>
          <a:lstStyle>
            <a:lvl1pPr algn="l">
              <a:defRPr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项目名称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1832" y="208013"/>
            <a:ext cx="2300038" cy="191100"/>
          </a:xfrm>
          <a:ln w="12700">
            <a:solidFill>
              <a:srgbClr val="0070C0"/>
            </a:solidFill>
          </a:ln>
        </p:spPr>
        <p:txBody>
          <a:bodyPr/>
          <a:lstStyle>
            <a:lvl1pPr>
              <a:defRPr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02EA64-4677-2D48-83C2-A5C8C157DF54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832" y="401296"/>
            <a:ext cx="2300038" cy="192607"/>
          </a:xfrm>
          <a:ln w="12700">
            <a:solidFill>
              <a:srgbClr val="0070C0"/>
            </a:solidFill>
          </a:ln>
        </p:spPr>
        <p:txBody>
          <a:bodyPr anchor="ctr"/>
          <a:lstStyle>
            <a:lvl1pPr algn="l">
              <a:defRPr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601387-7E32-154A-85A2-13549FA14F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A0F5E-5212-BD48-A28A-3ED52259446D}"/>
              </a:ext>
            </a:extLst>
          </p:cNvPr>
          <p:cNvSpPr/>
          <p:nvPr userDrawn="1"/>
        </p:nvSpPr>
        <p:spPr>
          <a:xfrm>
            <a:off x="18157" y="16158"/>
            <a:ext cx="983675" cy="1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项目名称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313A8-8E97-9745-9B31-A64D623FD748}"/>
              </a:ext>
            </a:extLst>
          </p:cNvPr>
          <p:cNvSpPr/>
          <p:nvPr userDrawn="1"/>
        </p:nvSpPr>
        <p:spPr>
          <a:xfrm>
            <a:off x="18157" y="208688"/>
            <a:ext cx="983675" cy="1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发行日期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AF8E7-EDFC-0340-9041-E0F085243C1C}"/>
              </a:ext>
            </a:extLst>
          </p:cNvPr>
          <p:cNvSpPr/>
          <p:nvPr userDrawn="1"/>
        </p:nvSpPr>
        <p:spPr>
          <a:xfrm>
            <a:off x="18157" y="402725"/>
            <a:ext cx="983675" cy="1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该板的编号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F5747-5C4C-164F-A7FD-78BAB829C5F7}"/>
              </a:ext>
            </a:extLst>
          </p:cNvPr>
          <p:cNvSpPr/>
          <p:nvPr userDrawn="1"/>
        </p:nvSpPr>
        <p:spPr>
          <a:xfrm>
            <a:off x="18158" y="16159"/>
            <a:ext cx="12753945" cy="1228557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项目名称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6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57228"/>
            <a:ext cx="1104138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286125"/>
            <a:ext cx="1104138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441433"/>
            <a:ext cx="28803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DAFC-E25C-9E46-9161-8F6EC4FAA162}" type="datetime1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441433"/>
            <a:ext cx="432054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441433"/>
            <a:ext cx="28803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1387-7E32-154A-85A2-13549FA14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E39-20EA-8241-9E94-F849A6B89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数据可视化分析系统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4F41-A4A4-114F-B47F-B7BFAED5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EA64-4677-2D48-83C2-A5C8C157DF54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95D1-4AAE-074E-BA2F-AE2DE036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387-7E32-154A-85A2-13549FA14FA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AEFEFC-AA62-2C42-8D50-0D96B12B404A}"/>
              </a:ext>
            </a:extLst>
          </p:cNvPr>
          <p:cNvGrpSpPr/>
          <p:nvPr/>
        </p:nvGrpSpPr>
        <p:grpSpPr>
          <a:xfrm>
            <a:off x="204349" y="4059023"/>
            <a:ext cx="11376624" cy="4505970"/>
            <a:chOff x="205776" y="4318000"/>
            <a:chExt cx="11376624" cy="2514604"/>
          </a:xfrm>
        </p:grpSpPr>
        <p:sp>
          <p:nvSpPr>
            <p:cNvPr id="6" name="矩形 83">
              <a:extLst>
                <a:ext uri="{FF2B5EF4-FFF2-40B4-BE49-F238E27FC236}">
                  <a16:creationId xmlns:a16="http://schemas.microsoft.com/office/drawing/2014/main" id="{6B2A61C7-0D53-3644-97B0-7BD522E7D953}"/>
                </a:ext>
              </a:extLst>
            </p:cNvPr>
            <p:cNvSpPr/>
            <p:nvPr/>
          </p:nvSpPr>
          <p:spPr>
            <a:xfrm>
              <a:off x="228600" y="4318000"/>
              <a:ext cx="11353800" cy="25146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83">
              <a:extLst>
                <a:ext uri="{FF2B5EF4-FFF2-40B4-BE49-F238E27FC236}">
                  <a16:creationId xmlns:a16="http://schemas.microsoft.com/office/drawing/2014/main" id="{8E13F9C7-D02E-324A-AA02-EAEAAC573BFB}"/>
                </a:ext>
              </a:extLst>
            </p:cNvPr>
            <p:cNvSpPr/>
            <p:nvPr/>
          </p:nvSpPr>
          <p:spPr>
            <a:xfrm rot="16200000">
              <a:off x="-852812" y="5376590"/>
              <a:ext cx="2514602" cy="3974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用户界面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90A23-5887-2248-A2DB-E045A8AFF9CB}"/>
              </a:ext>
            </a:extLst>
          </p:cNvPr>
          <p:cNvGrpSpPr/>
          <p:nvPr/>
        </p:nvGrpSpPr>
        <p:grpSpPr>
          <a:xfrm>
            <a:off x="204349" y="8857364"/>
            <a:ext cx="11376624" cy="2921000"/>
            <a:chOff x="205776" y="4318000"/>
            <a:chExt cx="11376624" cy="2514604"/>
          </a:xfrm>
        </p:grpSpPr>
        <p:sp>
          <p:nvSpPr>
            <p:cNvPr id="9" name="矩形 83">
              <a:extLst>
                <a:ext uri="{FF2B5EF4-FFF2-40B4-BE49-F238E27FC236}">
                  <a16:creationId xmlns:a16="http://schemas.microsoft.com/office/drawing/2014/main" id="{4A543B53-F3DD-DB46-B887-FF348A538D3C}"/>
                </a:ext>
              </a:extLst>
            </p:cNvPr>
            <p:cNvSpPr/>
            <p:nvPr/>
          </p:nvSpPr>
          <p:spPr>
            <a:xfrm>
              <a:off x="228600" y="4318000"/>
              <a:ext cx="11353800" cy="25146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83">
              <a:extLst>
                <a:ext uri="{FF2B5EF4-FFF2-40B4-BE49-F238E27FC236}">
                  <a16:creationId xmlns:a16="http://schemas.microsoft.com/office/drawing/2014/main" id="{8B616B24-B848-6649-A5FF-BEB28E2AA833}"/>
                </a:ext>
              </a:extLst>
            </p:cNvPr>
            <p:cNvSpPr/>
            <p:nvPr/>
          </p:nvSpPr>
          <p:spPr>
            <a:xfrm rot="16200000">
              <a:off x="-852812" y="5376590"/>
              <a:ext cx="2514602" cy="3974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系统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矩形 83">
            <a:extLst>
              <a:ext uri="{FF2B5EF4-FFF2-40B4-BE49-F238E27FC236}">
                <a16:creationId xmlns:a16="http://schemas.microsoft.com/office/drawing/2014/main" id="{0F074083-6234-B546-89AA-32A13E9ACC77}"/>
              </a:ext>
            </a:extLst>
          </p:cNvPr>
          <p:cNvSpPr/>
          <p:nvPr/>
        </p:nvSpPr>
        <p:spPr>
          <a:xfrm>
            <a:off x="204349" y="1270002"/>
            <a:ext cx="11353800" cy="24785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广义模型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83">
            <a:extLst>
              <a:ext uri="{FF2B5EF4-FFF2-40B4-BE49-F238E27FC236}">
                <a16:creationId xmlns:a16="http://schemas.microsoft.com/office/drawing/2014/main" id="{B1DE3C97-9598-A34B-8F56-6BBA0B8A9257}"/>
              </a:ext>
            </a:extLst>
          </p:cNvPr>
          <p:cNvSpPr/>
          <p:nvPr/>
        </p:nvSpPr>
        <p:spPr>
          <a:xfrm>
            <a:off x="3050575" y="1908726"/>
            <a:ext cx="1880921" cy="64399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读取数据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84">
            <a:extLst>
              <a:ext uri="{FF2B5EF4-FFF2-40B4-BE49-F238E27FC236}">
                <a16:creationId xmlns:a16="http://schemas.microsoft.com/office/drawing/2014/main" id="{C22E2B0D-886E-6F4A-94DF-57154CCE0069}"/>
              </a:ext>
            </a:extLst>
          </p:cNvPr>
          <p:cNvSpPr/>
          <p:nvPr/>
        </p:nvSpPr>
        <p:spPr>
          <a:xfrm>
            <a:off x="9419867" y="1921426"/>
            <a:ext cx="1880921" cy="64238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呈现数据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145A3082-077C-0F43-A113-78489722880D}"/>
              </a:ext>
            </a:extLst>
          </p:cNvPr>
          <p:cNvSpPr/>
          <p:nvPr/>
        </p:nvSpPr>
        <p:spPr>
          <a:xfrm>
            <a:off x="7296769" y="1908726"/>
            <a:ext cx="1880921" cy="64399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Processing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87">
            <a:extLst>
              <a:ext uri="{FF2B5EF4-FFF2-40B4-BE49-F238E27FC236}">
                <a16:creationId xmlns:a16="http://schemas.microsoft.com/office/drawing/2014/main" id="{AEF81A55-8A2E-C24D-A9B5-7A49FB27EE77}"/>
              </a:ext>
            </a:extLst>
          </p:cNvPr>
          <p:cNvSpPr/>
          <p:nvPr/>
        </p:nvSpPr>
        <p:spPr>
          <a:xfrm>
            <a:off x="5173672" y="1908726"/>
            <a:ext cx="1880921" cy="64399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检查数据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2237D39E-7F8A-B842-B305-DE61159CECE0}"/>
              </a:ext>
            </a:extLst>
          </p:cNvPr>
          <p:cNvSpPr/>
          <p:nvPr/>
        </p:nvSpPr>
        <p:spPr>
          <a:xfrm>
            <a:off x="1371600" y="2260602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CAUX</a:t>
            </a:r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DC1C36-E936-C047-90A8-353100FAE336}"/>
              </a:ext>
            </a:extLst>
          </p:cNvPr>
          <p:cNvCxnSpPr>
            <a:cxnSpLocks/>
            <a:stCxn id="19" idx="4"/>
            <a:endCxn id="23" idx="1"/>
          </p:cNvCxnSpPr>
          <p:nvPr/>
        </p:nvCxnSpPr>
        <p:spPr>
          <a:xfrm flipV="1">
            <a:off x="2514600" y="2714079"/>
            <a:ext cx="699195" cy="37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83">
            <a:extLst>
              <a:ext uri="{FF2B5EF4-FFF2-40B4-BE49-F238E27FC236}">
                <a16:creationId xmlns:a16="http://schemas.microsoft.com/office/drawing/2014/main" id="{BD37D427-EB8E-4343-B05D-6D9F2394AB36}"/>
              </a:ext>
            </a:extLst>
          </p:cNvPr>
          <p:cNvSpPr/>
          <p:nvPr/>
        </p:nvSpPr>
        <p:spPr>
          <a:xfrm>
            <a:off x="5336892" y="2289727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选择对研究有用的数据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83">
            <a:extLst>
              <a:ext uri="{FF2B5EF4-FFF2-40B4-BE49-F238E27FC236}">
                <a16:creationId xmlns:a16="http://schemas.microsoft.com/office/drawing/2014/main" id="{67417863-67ED-924D-9C99-5FB26489A2A5}"/>
              </a:ext>
            </a:extLst>
          </p:cNvPr>
          <p:cNvSpPr/>
          <p:nvPr/>
        </p:nvSpPr>
        <p:spPr>
          <a:xfrm>
            <a:off x="7459989" y="2289727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数据可视化选择有助于显示研究结果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83">
            <a:extLst>
              <a:ext uri="{FF2B5EF4-FFF2-40B4-BE49-F238E27FC236}">
                <a16:creationId xmlns:a16="http://schemas.microsoft.com/office/drawing/2014/main" id="{52FCC7B4-E221-BE41-BD82-4C7F73388788}"/>
              </a:ext>
            </a:extLst>
          </p:cNvPr>
          <p:cNvSpPr/>
          <p:nvPr/>
        </p:nvSpPr>
        <p:spPr>
          <a:xfrm>
            <a:off x="3213795" y="2286003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审查数据类型清单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83">
            <a:extLst>
              <a:ext uri="{FF2B5EF4-FFF2-40B4-BE49-F238E27FC236}">
                <a16:creationId xmlns:a16="http://schemas.microsoft.com/office/drawing/2014/main" id="{15646D3E-53E1-C045-A943-1B47EFBF2537}"/>
              </a:ext>
            </a:extLst>
          </p:cNvPr>
          <p:cNvSpPr/>
          <p:nvPr/>
        </p:nvSpPr>
        <p:spPr>
          <a:xfrm>
            <a:off x="9583086" y="2289727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</a:rPr>
              <a:t>数据可视化有助于显示研究结果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1FB5E-7204-EC48-A794-C5E095EB2F03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768275" y="2714079"/>
            <a:ext cx="568617" cy="37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54DC89-638E-BB48-B09B-20B8F67E68D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891372" y="2717803"/>
            <a:ext cx="5686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1CDCE0-FD59-4443-8A48-6B4D94DA82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9014470" y="2717803"/>
            <a:ext cx="5686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AF6C57AD-2A67-0241-8907-49BBD38EE105}"/>
              </a:ext>
            </a:extLst>
          </p:cNvPr>
          <p:cNvSpPr/>
          <p:nvPr/>
        </p:nvSpPr>
        <p:spPr>
          <a:xfrm>
            <a:off x="11887200" y="1680127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46BED37E-EF45-FB48-BA3E-E260A5370DA3}"/>
              </a:ext>
            </a:extLst>
          </p:cNvPr>
          <p:cNvSpPr/>
          <p:nvPr/>
        </p:nvSpPr>
        <p:spPr>
          <a:xfrm>
            <a:off x="11887200" y="2734227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F7C65D-F8D2-1240-8A39-51B377B5009D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1137566" y="2108203"/>
            <a:ext cx="749634" cy="6096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A8E60F-F393-3B42-8DB6-D092565D53F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11137566" y="2717803"/>
            <a:ext cx="749634" cy="4445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0451A6-C5D2-E844-B1DF-90F093AE5C10}"/>
              </a:ext>
            </a:extLst>
          </p:cNvPr>
          <p:cNvGrpSpPr/>
          <p:nvPr/>
        </p:nvGrpSpPr>
        <p:grpSpPr>
          <a:xfrm>
            <a:off x="935315" y="9161020"/>
            <a:ext cx="1554480" cy="1093726"/>
            <a:chOff x="1995471" y="4867825"/>
            <a:chExt cx="1554480" cy="1093726"/>
          </a:xfrm>
        </p:grpSpPr>
        <p:sp>
          <p:nvSpPr>
            <p:cNvPr id="33" name="矩形 83">
              <a:extLst>
                <a:ext uri="{FF2B5EF4-FFF2-40B4-BE49-F238E27FC236}">
                  <a16:creationId xmlns:a16="http://schemas.microsoft.com/office/drawing/2014/main" id="{B5825C73-F6A6-6246-AC7B-821773D3B214}"/>
                </a:ext>
              </a:extLst>
            </p:cNvPr>
            <p:cNvSpPr/>
            <p:nvPr/>
          </p:nvSpPr>
          <p:spPr>
            <a:xfrm>
              <a:off x="1995471" y="4867825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得到功能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83">
              <a:extLst>
                <a:ext uri="{FF2B5EF4-FFF2-40B4-BE49-F238E27FC236}">
                  <a16:creationId xmlns:a16="http://schemas.microsoft.com/office/drawing/2014/main" id="{28715BDC-3536-2C45-969C-A33980412186}"/>
                </a:ext>
              </a:extLst>
            </p:cNvPr>
            <p:cNvSpPr/>
            <p:nvPr/>
          </p:nvSpPr>
          <p:spPr>
            <a:xfrm>
              <a:off x="1995471" y="5105400"/>
              <a:ext cx="1554480" cy="856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获取所有数据类型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5D8BA2AA-E4C3-E44B-AEE0-7BF2081C5623}"/>
              </a:ext>
            </a:extLst>
          </p:cNvPr>
          <p:cNvSpPr/>
          <p:nvPr/>
        </p:nvSpPr>
        <p:spPr>
          <a:xfrm>
            <a:off x="1141055" y="10558973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CAUX</a:t>
            </a:r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A24747A-6D43-E442-9D1A-6770BA3A6ADA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 flipV="1">
            <a:off x="2489795" y="4774385"/>
            <a:ext cx="724000" cy="505228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334F9-79B0-6640-BD93-DBBE75923111}"/>
              </a:ext>
            </a:extLst>
          </p:cNvPr>
          <p:cNvCxnSpPr>
            <a:cxnSpLocks/>
          </p:cNvCxnSpPr>
          <p:nvPr/>
        </p:nvCxnSpPr>
        <p:spPr>
          <a:xfrm flipV="1">
            <a:off x="1712555" y="10254747"/>
            <a:ext cx="0" cy="3042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C3A697-AD25-664F-B73B-D7C3AAE267E3}"/>
              </a:ext>
            </a:extLst>
          </p:cNvPr>
          <p:cNvCxnSpPr>
            <a:cxnSpLocks/>
          </p:cNvCxnSpPr>
          <p:nvPr/>
        </p:nvCxnSpPr>
        <p:spPr>
          <a:xfrm flipH="1">
            <a:off x="1700153" y="5004680"/>
            <a:ext cx="24805" cy="41563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17589-6110-4645-829B-CE8A5A7F313E}"/>
              </a:ext>
            </a:extLst>
          </p:cNvPr>
          <p:cNvCxnSpPr>
            <a:cxnSpLocks/>
          </p:cNvCxnSpPr>
          <p:nvPr/>
        </p:nvCxnSpPr>
        <p:spPr>
          <a:xfrm>
            <a:off x="3991035" y="5004680"/>
            <a:ext cx="0" cy="2514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1AA7EA-3B3C-B84F-980D-4516C279116A}"/>
              </a:ext>
            </a:extLst>
          </p:cNvPr>
          <p:cNvCxnSpPr>
            <a:cxnSpLocks/>
          </p:cNvCxnSpPr>
          <p:nvPr/>
        </p:nvCxnSpPr>
        <p:spPr>
          <a:xfrm>
            <a:off x="3991035" y="5943723"/>
            <a:ext cx="0" cy="2514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36BA88-68BA-5445-BC99-E26BAF5728EA}"/>
              </a:ext>
            </a:extLst>
          </p:cNvPr>
          <p:cNvGrpSpPr/>
          <p:nvPr/>
        </p:nvGrpSpPr>
        <p:grpSpPr>
          <a:xfrm>
            <a:off x="935315" y="4317119"/>
            <a:ext cx="1554480" cy="687560"/>
            <a:chOff x="960120" y="4189856"/>
            <a:chExt cx="1554480" cy="687560"/>
          </a:xfrm>
        </p:grpSpPr>
        <p:sp>
          <p:nvSpPr>
            <p:cNvPr id="42" name="矩形 83">
              <a:extLst>
                <a:ext uri="{FF2B5EF4-FFF2-40B4-BE49-F238E27FC236}">
                  <a16:creationId xmlns:a16="http://schemas.microsoft.com/office/drawing/2014/main" id="{31E67C22-B3F8-0742-B93C-91F116553DF9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启动界面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83">
              <a:extLst>
                <a:ext uri="{FF2B5EF4-FFF2-40B4-BE49-F238E27FC236}">
                  <a16:creationId xmlns:a16="http://schemas.microsoft.com/office/drawing/2014/main" id="{6FB6F414-676D-9547-B822-21AF5AFE19F1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选择功能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02312-E8B4-764A-9886-7D91DEECD873}"/>
              </a:ext>
            </a:extLst>
          </p:cNvPr>
          <p:cNvGrpSpPr/>
          <p:nvPr/>
        </p:nvGrpSpPr>
        <p:grpSpPr>
          <a:xfrm>
            <a:off x="3213795" y="4317119"/>
            <a:ext cx="1554480" cy="687560"/>
            <a:chOff x="960120" y="4189856"/>
            <a:chExt cx="1554480" cy="687560"/>
          </a:xfrm>
        </p:grpSpPr>
        <p:sp>
          <p:nvSpPr>
            <p:cNvPr id="45" name="矩形 83">
              <a:extLst>
                <a:ext uri="{FF2B5EF4-FFF2-40B4-BE49-F238E27FC236}">
                  <a16:creationId xmlns:a16="http://schemas.microsoft.com/office/drawing/2014/main" id="{5A8F58BA-2A5E-FC4A-B6D1-CA1B239BDDC3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显示数据类型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83">
              <a:extLst>
                <a:ext uri="{FF2B5EF4-FFF2-40B4-BE49-F238E27FC236}">
                  <a16:creationId xmlns:a16="http://schemas.microsoft.com/office/drawing/2014/main" id="{A22A77CF-3E90-E246-A7C5-477300D4CE67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显示功能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6DE2AD-2365-BF4A-9DEA-88230A45AA77}"/>
              </a:ext>
            </a:extLst>
          </p:cNvPr>
          <p:cNvGrpSpPr/>
          <p:nvPr/>
        </p:nvGrpSpPr>
        <p:grpSpPr>
          <a:xfrm>
            <a:off x="3213795" y="5256162"/>
            <a:ext cx="1554480" cy="687560"/>
            <a:chOff x="960120" y="4189856"/>
            <a:chExt cx="1554480" cy="687560"/>
          </a:xfrm>
        </p:grpSpPr>
        <p:sp>
          <p:nvSpPr>
            <p:cNvPr id="48" name="矩形 83">
              <a:extLst>
                <a:ext uri="{FF2B5EF4-FFF2-40B4-BE49-F238E27FC236}">
                  <a16:creationId xmlns:a16="http://schemas.microsoft.com/office/drawing/2014/main" id="{79EAB0F5-810F-B343-B4C0-F2273A7695EC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数据类型清单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83">
              <a:extLst>
                <a:ext uri="{FF2B5EF4-FFF2-40B4-BE49-F238E27FC236}">
                  <a16:creationId xmlns:a16="http://schemas.microsoft.com/office/drawing/2014/main" id="{AB7D0BD9-5C08-EE47-AE08-124839DCD6FB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显示功能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CA390E-F176-D947-9B2E-CDFEB390E28C}"/>
              </a:ext>
            </a:extLst>
          </p:cNvPr>
          <p:cNvGrpSpPr/>
          <p:nvPr/>
        </p:nvGrpSpPr>
        <p:grpSpPr>
          <a:xfrm>
            <a:off x="3213795" y="6195205"/>
            <a:ext cx="1554480" cy="687560"/>
            <a:chOff x="960120" y="4189856"/>
            <a:chExt cx="1554480" cy="687560"/>
          </a:xfrm>
        </p:grpSpPr>
        <p:sp>
          <p:nvSpPr>
            <p:cNvPr id="51" name="矩形 83">
              <a:extLst>
                <a:ext uri="{FF2B5EF4-FFF2-40B4-BE49-F238E27FC236}">
                  <a16:creationId xmlns:a16="http://schemas.microsoft.com/office/drawing/2014/main" id="{3319A376-D2C4-C04D-BBFB-D42D6989272D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数据类型分类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83">
              <a:extLst>
                <a:ext uri="{FF2B5EF4-FFF2-40B4-BE49-F238E27FC236}">
                  <a16:creationId xmlns:a16="http://schemas.microsoft.com/office/drawing/2014/main" id="{C6C7006C-246B-F647-83CB-6887A77E6699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过程功能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1C2221-5888-1F4D-AB97-09AB966A7F7C}"/>
              </a:ext>
            </a:extLst>
          </p:cNvPr>
          <p:cNvGrpSpPr/>
          <p:nvPr/>
        </p:nvGrpSpPr>
        <p:grpSpPr>
          <a:xfrm>
            <a:off x="5336892" y="4317119"/>
            <a:ext cx="1554480" cy="687560"/>
            <a:chOff x="960120" y="4189856"/>
            <a:chExt cx="1554480" cy="687560"/>
          </a:xfrm>
        </p:grpSpPr>
        <p:sp>
          <p:nvSpPr>
            <p:cNvPr id="54" name="矩形 83">
              <a:extLst>
                <a:ext uri="{FF2B5EF4-FFF2-40B4-BE49-F238E27FC236}">
                  <a16:creationId xmlns:a16="http://schemas.microsoft.com/office/drawing/2014/main" id="{6FCFB430-272F-4D47-B7EC-11A8E33AD8C4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选择对研究有用的数据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83">
              <a:extLst>
                <a:ext uri="{FF2B5EF4-FFF2-40B4-BE49-F238E27FC236}">
                  <a16:creationId xmlns:a16="http://schemas.microsoft.com/office/drawing/2014/main" id="{AF736646-DFA0-F949-A3AA-2562A70DC375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选择功能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1CAE036-3862-684F-ADFB-A330EF295B6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flipV="1">
            <a:off x="4768275" y="4774385"/>
            <a:ext cx="568617" cy="18780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1FD6E3-6064-9F47-A7AF-DA5DC79BEAE1}"/>
              </a:ext>
            </a:extLst>
          </p:cNvPr>
          <p:cNvGrpSpPr/>
          <p:nvPr/>
        </p:nvGrpSpPr>
        <p:grpSpPr>
          <a:xfrm>
            <a:off x="5336892" y="9161020"/>
            <a:ext cx="1554480" cy="1093726"/>
            <a:chOff x="1995471" y="4867825"/>
            <a:chExt cx="1554480" cy="1093726"/>
          </a:xfrm>
        </p:grpSpPr>
        <p:sp>
          <p:nvSpPr>
            <p:cNvPr id="58" name="矩形 83">
              <a:extLst>
                <a:ext uri="{FF2B5EF4-FFF2-40B4-BE49-F238E27FC236}">
                  <a16:creationId xmlns:a16="http://schemas.microsoft.com/office/drawing/2014/main" id="{017A24FA-B73D-C246-B6E0-9188ECBF6ADB}"/>
                </a:ext>
              </a:extLst>
            </p:cNvPr>
            <p:cNvSpPr/>
            <p:nvPr/>
          </p:nvSpPr>
          <p:spPr>
            <a:xfrm>
              <a:off x="1995471" y="4867825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得到功能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83">
              <a:extLst>
                <a:ext uri="{FF2B5EF4-FFF2-40B4-BE49-F238E27FC236}">
                  <a16:creationId xmlns:a16="http://schemas.microsoft.com/office/drawing/2014/main" id="{93534449-5082-BF45-8014-6F71F3C9E763}"/>
                </a:ext>
              </a:extLst>
            </p:cNvPr>
            <p:cNvSpPr/>
            <p:nvPr/>
          </p:nvSpPr>
          <p:spPr>
            <a:xfrm>
              <a:off x="1995471" y="5105400"/>
              <a:ext cx="1554480" cy="856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获取与所选数据相关的图表模板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Can 59">
            <a:extLst>
              <a:ext uri="{FF2B5EF4-FFF2-40B4-BE49-F238E27FC236}">
                <a16:creationId xmlns:a16="http://schemas.microsoft.com/office/drawing/2014/main" id="{235C4D37-7C9A-2D4A-8A2A-2F5FEC4EE061}"/>
              </a:ext>
            </a:extLst>
          </p:cNvPr>
          <p:cNvSpPr/>
          <p:nvPr/>
        </p:nvSpPr>
        <p:spPr>
          <a:xfrm>
            <a:off x="5542632" y="10558973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不同类型图表的模板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92E25F-A080-9947-8D2D-021607CB3DD5}"/>
              </a:ext>
            </a:extLst>
          </p:cNvPr>
          <p:cNvCxnSpPr>
            <a:cxnSpLocks/>
          </p:cNvCxnSpPr>
          <p:nvPr/>
        </p:nvCxnSpPr>
        <p:spPr>
          <a:xfrm flipV="1">
            <a:off x="6113301" y="10254747"/>
            <a:ext cx="1662" cy="3042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39D297-E56D-6647-8FAA-6B35EC3A5614}"/>
              </a:ext>
            </a:extLst>
          </p:cNvPr>
          <p:cNvCxnSpPr>
            <a:cxnSpLocks/>
          </p:cNvCxnSpPr>
          <p:nvPr/>
        </p:nvCxnSpPr>
        <p:spPr>
          <a:xfrm>
            <a:off x="6114132" y="5004680"/>
            <a:ext cx="0" cy="41563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E84BF8F-F593-DC44-834E-5A805B8A468A}"/>
              </a:ext>
            </a:extLst>
          </p:cNvPr>
          <p:cNvGrpSpPr/>
          <p:nvPr/>
        </p:nvGrpSpPr>
        <p:grpSpPr>
          <a:xfrm>
            <a:off x="7459989" y="4317119"/>
            <a:ext cx="1554480" cy="915284"/>
            <a:chOff x="960120" y="4189856"/>
            <a:chExt cx="1554480" cy="915284"/>
          </a:xfrm>
        </p:grpSpPr>
        <p:sp>
          <p:nvSpPr>
            <p:cNvPr id="64" name="矩形 83">
              <a:extLst>
                <a:ext uri="{FF2B5EF4-FFF2-40B4-BE49-F238E27FC236}">
                  <a16:creationId xmlns:a16="http://schemas.microsoft.com/office/drawing/2014/main" id="{315E542C-037E-BB4A-9381-779ACD3FA8E2}"/>
                </a:ext>
              </a:extLst>
            </p:cNvPr>
            <p:cNvSpPr/>
            <p:nvPr/>
          </p:nvSpPr>
          <p:spPr>
            <a:xfrm>
              <a:off x="960120" y="4416827"/>
              <a:ext cx="1554480" cy="6883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显示相对于所选数据的图表类型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83">
              <a:extLst>
                <a:ext uri="{FF2B5EF4-FFF2-40B4-BE49-F238E27FC236}">
                  <a16:creationId xmlns:a16="http://schemas.microsoft.com/office/drawing/2014/main" id="{19AC9556-3AAE-BF49-BFA9-28563CEDE9A2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显示功能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BD6352D-9286-8F45-A76F-50608CD1F2A7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6891372" y="4888247"/>
            <a:ext cx="568617" cy="49384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607B5-7C7A-F34D-99FF-A68A5BB315D3}"/>
              </a:ext>
            </a:extLst>
          </p:cNvPr>
          <p:cNvGrpSpPr/>
          <p:nvPr/>
        </p:nvGrpSpPr>
        <p:grpSpPr>
          <a:xfrm>
            <a:off x="7459989" y="5507645"/>
            <a:ext cx="1554480" cy="687560"/>
            <a:chOff x="960120" y="4189856"/>
            <a:chExt cx="1554480" cy="687560"/>
          </a:xfrm>
        </p:grpSpPr>
        <p:sp>
          <p:nvSpPr>
            <p:cNvPr id="68" name="矩形 83">
              <a:extLst>
                <a:ext uri="{FF2B5EF4-FFF2-40B4-BE49-F238E27FC236}">
                  <a16:creationId xmlns:a16="http://schemas.microsoft.com/office/drawing/2014/main" id="{E4A3BE97-FE5D-B343-8CF6-2C8B0CE00C0A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选择不同的数据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83">
              <a:extLst>
                <a:ext uri="{FF2B5EF4-FFF2-40B4-BE49-F238E27FC236}">
                  <a16:creationId xmlns:a16="http://schemas.microsoft.com/office/drawing/2014/main" id="{E56D6624-1461-034A-BC2C-03FE7129F6F8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选择功能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6589C3D-FCDB-9148-9492-3D073E6A223E}"/>
              </a:ext>
            </a:extLst>
          </p:cNvPr>
          <p:cNvGrpSpPr/>
          <p:nvPr/>
        </p:nvGrpSpPr>
        <p:grpSpPr>
          <a:xfrm>
            <a:off x="7459989" y="6468548"/>
            <a:ext cx="1554480" cy="687560"/>
            <a:chOff x="960120" y="4189856"/>
            <a:chExt cx="1554480" cy="687560"/>
          </a:xfrm>
        </p:grpSpPr>
        <p:sp>
          <p:nvSpPr>
            <p:cNvPr id="71" name="矩形 83">
              <a:extLst>
                <a:ext uri="{FF2B5EF4-FFF2-40B4-BE49-F238E27FC236}">
                  <a16:creationId xmlns:a16="http://schemas.microsoft.com/office/drawing/2014/main" id="{7AF980BA-0C8C-2D4C-BE77-FD4C99A461F3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带有所选数据的图表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83">
              <a:extLst>
                <a:ext uri="{FF2B5EF4-FFF2-40B4-BE49-F238E27FC236}">
                  <a16:creationId xmlns:a16="http://schemas.microsoft.com/office/drawing/2014/main" id="{6CF19316-F2A3-0A41-9F0F-E4547613BC63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过程功能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A0D126-533C-F749-9974-90B3BB8565B9}"/>
              </a:ext>
            </a:extLst>
          </p:cNvPr>
          <p:cNvGrpSpPr/>
          <p:nvPr/>
        </p:nvGrpSpPr>
        <p:grpSpPr>
          <a:xfrm>
            <a:off x="9583086" y="4317119"/>
            <a:ext cx="1554480" cy="915284"/>
            <a:chOff x="960120" y="4189856"/>
            <a:chExt cx="1554480" cy="915284"/>
          </a:xfrm>
        </p:grpSpPr>
        <p:sp>
          <p:nvSpPr>
            <p:cNvPr id="74" name="矩形 83">
              <a:extLst>
                <a:ext uri="{FF2B5EF4-FFF2-40B4-BE49-F238E27FC236}">
                  <a16:creationId xmlns:a16="http://schemas.microsoft.com/office/drawing/2014/main" id="{6D132457-B5B4-F44C-8DA6-2D6DDEC74A30}"/>
                </a:ext>
              </a:extLst>
            </p:cNvPr>
            <p:cNvSpPr/>
            <p:nvPr/>
          </p:nvSpPr>
          <p:spPr>
            <a:xfrm>
              <a:off x="960120" y="4416827"/>
              <a:ext cx="1554480" cy="6883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显示与研究相关的图表数据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83">
              <a:extLst>
                <a:ext uri="{FF2B5EF4-FFF2-40B4-BE49-F238E27FC236}">
                  <a16:creationId xmlns:a16="http://schemas.microsoft.com/office/drawing/2014/main" id="{AEAA8EFF-95DB-B24E-9C16-1301913A1156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显示功能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5FB9CB-8C50-F343-88F1-B57E4D89D312}"/>
              </a:ext>
            </a:extLst>
          </p:cNvPr>
          <p:cNvGrpSpPr/>
          <p:nvPr/>
        </p:nvGrpSpPr>
        <p:grpSpPr>
          <a:xfrm>
            <a:off x="9583086" y="5507645"/>
            <a:ext cx="1554480" cy="687560"/>
            <a:chOff x="960120" y="4189856"/>
            <a:chExt cx="1554480" cy="687560"/>
          </a:xfrm>
        </p:grpSpPr>
        <p:sp>
          <p:nvSpPr>
            <p:cNvPr id="77" name="矩形 83">
              <a:extLst>
                <a:ext uri="{FF2B5EF4-FFF2-40B4-BE49-F238E27FC236}">
                  <a16:creationId xmlns:a16="http://schemas.microsoft.com/office/drawing/2014/main" id="{FF775F23-A1D5-9842-898F-63D37BC468FE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选择与研究相关的图表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83">
              <a:extLst>
                <a:ext uri="{FF2B5EF4-FFF2-40B4-BE49-F238E27FC236}">
                  <a16:creationId xmlns:a16="http://schemas.microsoft.com/office/drawing/2014/main" id="{9E03CD9D-B402-2B41-8714-FA05D2FA407E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选择功能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F8C0BB2-D388-C84C-8F70-A2D050191E52}"/>
              </a:ext>
            </a:extLst>
          </p:cNvPr>
          <p:cNvGrpSpPr/>
          <p:nvPr/>
        </p:nvGrpSpPr>
        <p:grpSpPr>
          <a:xfrm>
            <a:off x="9583086" y="6468548"/>
            <a:ext cx="1554480" cy="687560"/>
            <a:chOff x="960120" y="4189856"/>
            <a:chExt cx="1554480" cy="687560"/>
          </a:xfrm>
        </p:grpSpPr>
        <p:sp>
          <p:nvSpPr>
            <p:cNvPr id="80" name="矩形 83">
              <a:extLst>
                <a:ext uri="{FF2B5EF4-FFF2-40B4-BE49-F238E27FC236}">
                  <a16:creationId xmlns:a16="http://schemas.microsoft.com/office/drawing/2014/main" id="{03298E40-49EC-AA4F-807E-F53097868A1C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转换图表和数据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3">
              <a:extLst>
                <a:ext uri="{FF2B5EF4-FFF2-40B4-BE49-F238E27FC236}">
                  <a16:creationId xmlns:a16="http://schemas.microsoft.com/office/drawing/2014/main" id="{C43BE1AD-2394-4042-AD16-2A0AB5871AD6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过程功能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BC1BD743-2682-A44C-8BC9-8FFD3CCA1B84}"/>
              </a:ext>
            </a:extLst>
          </p:cNvPr>
          <p:cNvSpPr/>
          <p:nvPr/>
        </p:nvSpPr>
        <p:spPr>
          <a:xfrm>
            <a:off x="11887200" y="5994403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</p:txBody>
      </p:sp>
      <p:sp>
        <p:nvSpPr>
          <p:cNvPr id="83" name="Folded Corner 82">
            <a:extLst>
              <a:ext uri="{FF2B5EF4-FFF2-40B4-BE49-F238E27FC236}">
                <a16:creationId xmlns:a16="http://schemas.microsoft.com/office/drawing/2014/main" id="{7825753E-7963-B84C-9297-C0FBFD84AAE7}"/>
              </a:ext>
            </a:extLst>
          </p:cNvPr>
          <p:cNvSpPr/>
          <p:nvPr/>
        </p:nvSpPr>
        <p:spPr>
          <a:xfrm>
            <a:off x="11887200" y="7048503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42C8975-684F-F142-A3E7-710723356028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11137566" y="6422478"/>
            <a:ext cx="749634" cy="50333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2EEBAF54-A5C1-E64F-90AC-2ADDA200831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11137566" y="6925814"/>
            <a:ext cx="749634" cy="55076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DD8744D-5227-3243-B679-62FC3D70AB87}"/>
              </a:ext>
            </a:extLst>
          </p:cNvPr>
          <p:cNvGrpSpPr/>
          <p:nvPr/>
        </p:nvGrpSpPr>
        <p:grpSpPr>
          <a:xfrm>
            <a:off x="7459989" y="7403222"/>
            <a:ext cx="1554480" cy="687560"/>
            <a:chOff x="960120" y="4189856"/>
            <a:chExt cx="1554480" cy="687560"/>
          </a:xfrm>
        </p:grpSpPr>
        <p:sp>
          <p:nvSpPr>
            <p:cNvPr id="87" name="矩形 83">
              <a:extLst>
                <a:ext uri="{FF2B5EF4-FFF2-40B4-BE49-F238E27FC236}">
                  <a16:creationId xmlns:a16="http://schemas.microsoft.com/office/drawing/2014/main" id="{220C35E0-95B8-BF4C-9A67-19C2AEA340AA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保存图表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3">
              <a:extLst>
                <a:ext uri="{FF2B5EF4-FFF2-40B4-BE49-F238E27FC236}">
                  <a16:creationId xmlns:a16="http://schemas.microsoft.com/office/drawing/2014/main" id="{A20C9716-D576-B145-9BBD-0C91CD7F11B4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过程功能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Can 88">
            <a:extLst>
              <a:ext uri="{FF2B5EF4-FFF2-40B4-BE49-F238E27FC236}">
                <a16:creationId xmlns:a16="http://schemas.microsoft.com/office/drawing/2014/main" id="{A3FF5BDB-6EBD-C54D-A336-4F0B465C78FD}"/>
              </a:ext>
            </a:extLst>
          </p:cNvPr>
          <p:cNvSpPr/>
          <p:nvPr/>
        </p:nvSpPr>
        <p:spPr>
          <a:xfrm>
            <a:off x="7665729" y="10558973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带有数据的图表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25ED58-DEA7-B344-B247-76D70FFFE310}"/>
              </a:ext>
            </a:extLst>
          </p:cNvPr>
          <p:cNvCxnSpPr>
            <a:cxnSpLocks/>
          </p:cNvCxnSpPr>
          <p:nvPr/>
        </p:nvCxnSpPr>
        <p:spPr>
          <a:xfrm>
            <a:off x="8237229" y="5232403"/>
            <a:ext cx="0" cy="2752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03D527-D81B-9E4D-BE87-AB73DEE3A996}"/>
              </a:ext>
            </a:extLst>
          </p:cNvPr>
          <p:cNvCxnSpPr>
            <a:cxnSpLocks/>
          </p:cNvCxnSpPr>
          <p:nvPr/>
        </p:nvCxnSpPr>
        <p:spPr>
          <a:xfrm>
            <a:off x="8237229" y="6195206"/>
            <a:ext cx="0" cy="2733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73D59B-B8CA-4646-AADF-3FDB0DE56E6D}"/>
              </a:ext>
            </a:extLst>
          </p:cNvPr>
          <p:cNvCxnSpPr>
            <a:cxnSpLocks/>
          </p:cNvCxnSpPr>
          <p:nvPr/>
        </p:nvCxnSpPr>
        <p:spPr>
          <a:xfrm>
            <a:off x="8237229" y="7156108"/>
            <a:ext cx="0" cy="2471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DFF482-1807-E441-BB16-6B00005D633F}"/>
              </a:ext>
            </a:extLst>
          </p:cNvPr>
          <p:cNvCxnSpPr>
            <a:cxnSpLocks/>
          </p:cNvCxnSpPr>
          <p:nvPr/>
        </p:nvCxnSpPr>
        <p:spPr>
          <a:xfrm>
            <a:off x="8237229" y="8090783"/>
            <a:ext cx="0" cy="24681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5631BBA-98A8-114B-885D-A6A7475A4F1E}"/>
              </a:ext>
            </a:extLst>
          </p:cNvPr>
          <p:cNvCxnSpPr>
            <a:cxnSpLocks/>
            <a:stCxn id="87" idx="3"/>
            <a:endCxn id="74" idx="1"/>
          </p:cNvCxnSpPr>
          <p:nvPr/>
        </p:nvCxnSpPr>
        <p:spPr>
          <a:xfrm flipV="1">
            <a:off x="9014470" y="4888248"/>
            <a:ext cx="568617" cy="2972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3F1AF25-DCB4-4143-899D-2C7A23D4E4B7}"/>
              </a:ext>
            </a:extLst>
          </p:cNvPr>
          <p:cNvCxnSpPr>
            <a:cxnSpLocks/>
          </p:cNvCxnSpPr>
          <p:nvPr/>
        </p:nvCxnSpPr>
        <p:spPr>
          <a:xfrm>
            <a:off x="10360326" y="5232403"/>
            <a:ext cx="0" cy="2752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7F5AA35-2313-754C-AD88-0BFC6CA5A536}"/>
              </a:ext>
            </a:extLst>
          </p:cNvPr>
          <p:cNvCxnSpPr>
            <a:cxnSpLocks/>
          </p:cNvCxnSpPr>
          <p:nvPr/>
        </p:nvCxnSpPr>
        <p:spPr>
          <a:xfrm>
            <a:off x="10360326" y="6195206"/>
            <a:ext cx="0" cy="2733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122F85-5E70-7D48-A7D9-D8DBDA85F29F}"/>
              </a:ext>
            </a:extLst>
          </p:cNvPr>
          <p:cNvGrpSpPr/>
          <p:nvPr/>
        </p:nvGrpSpPr>
        <p:grpSpPr>
          <a:xfrm>
            <a:off x="9583086" y="7403222"/>
            <a:ext cx="1554480" cy="687560"/>
            <a:chOff x="960120" y="4189856"/>
            <a:chExt cx="1554480" cy="687560"/>
          </a:xfrm>
        </p:grpSpPr>
        <p:sp>
          <p:nvSpPr>
            <p:cNvPr id="98" name="矩形 83">
              <a:extLst>
                <a:ext uri="{FF2B5EF4-FFF2-40B4-BE49-F238E27FC236}">
                  <a16:creationId xmlns:a16="http://schemas.microsoft.com/office/drawing/2014/main" id="{D0B28849-273B-BD4F-967C-C31FC29EC069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保存转换后的图表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83">
              <a:extLst>
                <a:ext uri="{FF2B5EF4-FFF2-40B4-BE49-F238E27FC236}">
                  <a16:creationId xmlns:a16="http://schemas.microsoft.com/office/drawing/2014/main" id="{22809FA4-B538-8A4D-A16E-3BCB4A544930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过程功能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Can 99">
            <a:extLst>
              <a:ext uri="{FF2B5EF4-FFF2-40B4-BE49-F238E27FC236}">
                <a16:creationId xmlns:a16="http://schemas.microsoft.com/office/drawing/2014/main" id="{8E66F361-A675-2A45-92DA-B8E7B14E10B1}"/>
              </a:ext>
            </a:extLst>
          </p:cNvPr>
          <p:cNvSpPr/>
          <p:nvPr/>
        </p:nvSpPr>
        <p:spPr>
          <a:xfrm>
            <a:off x="9788826" y="10553522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转换后的图表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FB5AF8-E854-694A-A93A-FBF480C51BEF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10350826" y="8090782"/>
            <a:ext cx="9500" cy="24627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B1D4B3-DBFB-0C49-8A61-64056D5254A3}"/>
              </a:ext>
            </a:extLst>
          </p:cNvPr>
          <p:cNvCxnSpPr>
            <a:cxnSpLocks/>
            <a:stCxn id="80" idx="2"/>
            <a:endCxn id="99" idx="0"/>
          </p:cNvCxnSpPr>
          <p:nvPr/>
        </p:nvCxnSpPr>
        <p:spPr>
          <a:xfrm>
            <a:off x="10360326" y="7156108"/>
            <a:ext cx="0" cy="2471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1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E39-20EA-8241-9E94-F849A6B89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数据可视化分析系统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4F41-A4A4-114F-B47F-B7BFAED5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EA64-4677-2D48-83C2-A5C8C157DF54}" type="datetime1">
              <a:rPr lang="en-US" smtClean="0"/>
              <a:t>2/27/20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95D1-4AAE-074E-BA2F-AE2DE036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387-7E32-154A-85A2-13549FA14FA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AEFEFC-AA62-2C42-8D50-0D96B12B404A}"/>
              </a:ext>
            </a:extLst>
          </p:cNvPr>
          <p:cNvGrpSpPr/>
          <p:nvPr/>
        </p:nvGrpSpPr>
        <p:grpSpPr>
          <a:xfrm>
            <a:off x="228600" y="4038600"/>
            <a:ext cx="11376624" cy="4542181"/>
            <a:chOff x="205776" y="4318000"/>
            <a:chExt cx="11376624" cy="2514604"/>
          </a:xfrm>
        </p:grpSpPr>
        <p:sp>
          <p:nvSpPr>
            <p:cNvPr id="6" name="矩形 83">
              <a:extLst>
                <a:ext uri="{FF2B5EF4-FFF2-40B4-BE49-F238E27FC236}">
                  <a16:creationId xmlns:a16="http://schemas.microsoft.com/office/drawing/2014/main" id="{6B2A61C7-0D53-3644-97B0-7BD522E7D953}"/>
                </a:ext>
              </a:extLst>
            </p:cNvPr>
            <p:cNvSpPr/>
            <p:nvPr/>
          </p:nvSpPr>
          <p:spPr>
            <a:xfrm>
              <a:off x="228600" y="4318000"/>
              <a:ext cx="11353800" cy="25146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83">
              <a:extLst>
                <a:ext uri="{FF2B5EF4-FFF2-40B4-BE49-F238E27FC236}">
                  <a16:creationId xmlns:a16="http://schemas.microsoft.com/office/drawing/2014/main" id="{8E13F9C7-D02E-324A-AA02-EAEAAC573BFB}"/>
                </a:ext>
              </a:extLst>
            </p:cNvPr>
            <p:cNvSpPr/>
            <p:nvPr/>
          </p:nvSpPr>
          <p:spPr>
            <a:xfrm rot="16200000">
              <a:off x="-852812" y="5376590"/>
              <a:ext cx="2514602" cy="3974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interface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90A23-5887-2248-A2DB-E045A8AFF9CB}"/>
              </a:ext>
            </a:extLst>
          </p:cNvPr>
          <p:cNvGrpSpPr/>
          <p:nvPr/>
        </p:nvGrpSpPr>
        <p:grpSpPr>
          <a:xfrm>
            <a:off x="204349" y="8857364"/>
            <a:ext cx="11376624" cy="2921000"/>
            <a:chOff x="205776" y="4318000"/>
            <a:chExt cx="11376624" cy="2514604"/>
          </a:xfrm>
        </p:grpSpPr>
        <p:sp>
          <p:nvSpPr>
            <p:cNvPr id="9" name="矩形 83">
              <a:extLst>
                <a:ext uri="{FF2B5EF4-FFF2-40B4-BE49-F238E27FC236}">
                  <a16:creationId xmlns:a16="http://schemas.microsoft.com/office/drawing/2014/main" id="{4A543B53-F3DD-DB46-B887-FF348A538D3C}"/>
                </a:ext>
              </a:extLst>
            </p:cNvPr>
            <p:cNvSpPr/>
            <p:nvPr/>
          </p:nvSpPr>
          <p:spPr>
            <a:xfrm>
              <a:off x="228600" y="4318000"/>
              <a:ext cx="11353800" cy="25146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83">
              <a:extLst>
                <a:ext uri="{FF2B5EF4-FFF2-40B4-BE49-F238E27FC236}">
                  <a16:creationId xmlns:a16="http://schemas.microsoft.com/office/drawing/2014/main" id="{8B616B24-B848-6649-A5FF-BEB28E2AA833}"/>
                </a:ext>
              </a:extLst>
            </p:cNvPr>
            <p:cNvSpPr/>
            <p:nvPr/>
          </p:nvSpPr>
          <p:spPr>
            <a:xfrm rot="16200000">
              <a:off x="-852812" y="5376590"/>
              <a:ext cx="2514602" cy="397425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矩形 83">
            <a:extLst>
              <a:ext uri="{FF2B5EF4-FFF2-40B4-BE49-F238E27FC236}">
                <a16:creationId xmlns:a16="http://schemas.microsoft.com/office/drawing/2014/main" id="{0F074083-6234-B546-89AA-32A13E9ACC77}"/>
              </a:ext>
            </a:extLst>
          </p:cNvPr>
          <p:cNvSpPr/>
          <p:nvPr/>
        </p:nvSpPr>
        <p:spPr>
          <a:xfrm>
            <a:off x="228600" y="1270002"/>
            <a:ext cx="11353800" cy="25146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 model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83">
            <a:extLst>
              <a:ext uri="{FF2B5EF4-FFF2-40B4-BE49-F238E27FC236}">
                <a16:creationId xmlns:a16="http://schemas.microsoft.com/office/drawing/2014/main" id="{B1DE3C97-9598-A34B-8F56-6BBA0B8A9257}"/>
              </a:ext>
            </a:extLst>
          </p:cNvPr>
          <p:cNvSpPr/>
          <p:nvPr/>
        </p:nvSpPr>
        <p:spPr>
          <a:xfrm>
            <a:off x="3050575" y="1908726"/>
            <a:ext cx="1880921" cy="64399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Reading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84">
            <a:extLst>
              <a:ext uri="{FF2B5EF4-FFF2-40B4-BE49-F238E27FC236}">
                <a16:creationId xmlns:a16="http://schemas.microsoft.com/office/drawing/2014/main" id="{C22E2B0D-886E-6F4A-94DF-57154CCE0069}"/>
              </a:ext>
            </a:extLst>
          </p:cNvPr>
          <p:cNvSpPr/>
          <p:nvPr/>
        </p:nvSpPr>
        <p:spPr>
          <a:xfrm>
            <a:off x="9419867" y="1921426"/>
            <a:ext cx="1880921" cy="64238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Presenting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145A3082-077C-0F43-A113-78489722880D}"/>
              </a:ext>
            </a:extLst>
          </p:cNvPr>
          <p:cNvSpPr/>
          <p:nvPr/>
        </p:nvSpPr>
        <p:spPr>
          <a:xfrm>
            <a:off x="7296769" y="1908726"/>
            <a:ext cx="1880921" cy="64399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Processing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87">
            <a:extLst>
              <a:ext uri="{FF2B5EF4-FFF2-40B4-BE49-F238E27FC236}">
                <a16:creationId xmlns:a16="http://schemas.microsoft.com/office/drawing/2014/main" id="{AEF81A55-8A2E-C24D-A9B5-7A49FB27EE77}"/>
              </a:ext>
            </a:extLst>
          </p:cNvPr>
          <p:cNvSpPr/>
          <p:nvPr/>
        </p:nvSpPr>
        <p:spPr>
          <a:xfrm>
            <a:off x="5173672" y="1908726"/>
            <a:ext cx="1880921" cy="64399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Screening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2237D39E-7F8A-B842-B305-DE61159CECE0}"/>
              </a:ext>
            </a:extLst>
          </p:cNvPr>
          <p:cNvSpPr/>
          <p:nvPr/>
        </p:nvSpPr>
        <p:spPr>
          <a:xfrm>
            <a:off x="1371600" y="2260602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CAUX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DC1C36-E936-C047-90A8-353100FAE336}"/>
              </a:ext>
            </a:extLst>
          </p:cNvPr>
          <p:cNvCxnSpPr>
            <a:cxnSpLocks/>
            <a:stCxn id="19" idx="4"/>
            <a:endCxn id="23" idx="1"/>
          </p:cNvCxnSpPr>
          <p:nvPr/>
        </p:nvCxnSpPr>
        <p:spPr>
          <a:xfrm flipV="1">
            <a:off x="2514600" y="2714079"/>
            <a:ext cx="699195" cy="37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83">
            <a:extLst>
              <a:ext uri="{FF2B5EF4-FFF2-40B4-BE49-F238E27FC236}">
                <a16:creationId xmlns:a16="http://schemas.microsoft.com/office/drawing/2014/main" id="{BD37D427-EB8E-4343-B05D-6D9F2394AB36}"/>
              </a:ext>
            </a:extLst>
          </p:cNvPr>
          <p:cNvSpPr/>
          <p:nvPr/>
        </p:nvSpPr>
        <p:spPr>
          <a:xfrm>
            <a:off x="5336892" y="2289727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Selection of data useful to the research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83">
            <a:extLst>
              <a:ext uri="{FF2B5EF4-FFF2-40B4-BE49-F238E27FC236}">
                <a16:creationId xmlns:a16="http://schemas.microsoft.com/office/drawing/2014/main" id="{67417863-67ED-924D-9C99-5FB26489A2A5}"/>
              </a:ext>
            </a:extLst>
          </p:cNvPr>
          <p:cNvSpPr/>
          <p:nvPr/>
        </p:nvSpPr>
        <p:spPr>
          <a:xfrm>
            <a:off x="7459989" y="2289727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Selection of data visualization useful to show the research findings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83">
            <a:extLst>
              <a:ext uri="{FF2B5EF4-FFF2-40B4-BE49-F238E27FC236}">
                <a16:creationId xmlns:a16="http://schemas.microsoft.com/office/drawing/2014/main" id="{52FCC7B4-E221-BE41-BD82-4C7F73388788}"/>
              </a:ext>
            </a:extLst>
          </p:cNvPr>
          <p:cNvSpPr/>
          <p:nvPr/>
        </p:nvSpPr>
        <p:spPr>
          <a:xfrm>
            <a:off x="3213795" y="2286003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Review of list of types of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83">
            <a:extLst>
              <a:ext uri="{FF2B5EF4-FFF2-40B4-BE49-F238E27FC236}">
                <a16:creationId xmlns:a16="http://schemas.microsoft.com/office/drawing/2014/main" id="{15646D3E-53E1-C045-A943-1B47EFBF2537}"/>
              </a:ext>
            </a:extLst>
          </p:cNvPr>
          <p:cNvSpPr/>
          <p:nvPr/>
        </p:nvSpPr>
        <p:spPr>
          <a:xfrm>
            <a:off x="9583086" y="2289727"/>
            <a:ext cx="1554480" cy="85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Data visualization useful to show the research findings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1FB5E-7204-EC48-A794-C5E095EB2F03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768275" y="2714079"/>
            <a:ext cx="568617" cy="37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54DC89-638E-BB48-B09B-20B8F67E68D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891372" y="2717803"/>
            <a:ext cx="5686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1CDCE0-FD59-4443-8A48-6B4D94DA82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9014470" y="2717803"/>
            <a:ext cx="5686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AF6C57AD-2A67-0241-8907-49BBD38EE105}"/>
              </a:ext>
            </a:extLst>
          </p:cNvPr>
          <p:cNvSpPr/>
          <p:nvPr/>
        </p:nvSpPr>
        <p:spPr>
          <a:xfrm>
            <a:off x="11887200" y="1680127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46BED37E-EF45-FB48-BA3E-E260A5370DA3}"/>
              </a:ext>
            </a:extLst>
          </p:cNvPr>
          <p:cNvSpPr/>
          <p:nvPr/>
        </p:nvSpPr>
        <p:spPr>
          <a:xfrm>
            <a:off x="11887200" y="2734227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F7C65D-F8D2-1240-8A39-51B377B5009D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1137566" y="2108203"/>
            <a:ext cx="749634" cy="6096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A8E60F-F393-3B42-8DB6-D092565D53F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11137566" y="2717803"/>
            <a:ext cx="749634" cy="4445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0451A6-C5D2-E844-B1DF-90F093AE5C10}"/>
              </a:ext>
            </a:extLst>
          </p:cNvPr>
          <p:cNvGrpSpPr/>
          <p:nvPr/>
        </p:nvGrpSpPr>
        <p:grpSpPr>
          <a:xfrm>
            <a:off x="935315" y="9161020"/>
            <a:ext cx="1554480" cy="1093726"/>
            <a:chOff x="1995471" y="4867825"/>
            <a:chExt cx="1554480" cy="1093726"/>
          </a:xfrm>
        </p:grpSpPr>
        <p:sp>
          <p:nvSpPr>
            <p:cNvPr id="33" name="矩形 83">
              <a:extLst>
                <a:ext uri="{FF2B5EF4-FFF2-40B4-BE49-F238E27FC236}">
                  <a16:creationId xmlns:a16="http://schemas.microsoft.com/office/drawing/2014/main" id="{B5825C73-F6A6-6246-AC7B-821773D3B214}"/>
                </a:ext>
              </a:extLst>
            </p:cNvPr>
            <p:cNvSpPr/>
            <p:nvPr/>
          </p:nvSpPr>
          <p:spPr>
            <a:xfrm>
              <a:off x="1995471" y="4867825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83">
              <a:extLst>
                <a:ext uri="{FF2B5EF4-FFF2-40B4-BE49-F238E27FC236}">
                  <a16:creationId xmlns:a16="http://schemas.microsoft.com/office/drawing/2014/main" id="{28715BDC-3536-2C45-969C-A33980412186}"/>
                </a:ext>
              </a:extLst>
            </p:cNvPr>
            <p:cNvSpPr/>
            <p:nvPr/>
          </p:nvSpPr>
          <p:spPr>
            <a:xfrm>
              <a:off x="1995471" y="5105400"/>
              <a:ext cx="1554480" cy="856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all data types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5D8BA2AA-E4C3-E44B-AEE0-7BF2081C5623}"/>
              </a:ext>
            </a:extLst>
          </p:cNvPr>
          <p:cNvSpPr/>
          <p:nvPr/>
        </p:nvSpPr>
        <p:spPr>
          <a:xfrm>
            <a:off x="1141055" y="10558973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CAUX data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A24747A-6D43-E442-9D1A-6770BA3A6ADA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 flipV="1">
            <a:off x="2489795" y="4774385"/>
            <a:ext cx="724000" cy="505228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334F9-79B0-6640-BD93-DBBE75923111}"/>
              </a:ext>
            </a:extLst>
          </p:cNvPr>
          <p:cNvCxnSpPr>
            <a:cxnSpLocks/>
          </p:cNvCxnSpPr>
          <p:nvPr/>
        </p:nvCxnSpPr>
        <p:spPr>
          <a:xfrm flipV="1">
            <a:off x="1712555" y="10254747"/>
            <a:ext cx="0" cy="3042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C3A697-AD25-664F-B73B-D7C3AAE267E3}"/>
              </a:ext>
            </a:extLst>
          </p:cNvPr>
          <p:cNvCxnSpPr>
            <a:cxnSpLocks/>
          </p:cNvCxnSpPr>
          <p:nvPr/>
        </p:nvCxnSpPr>
        <p:spPr>
          <a:xfrm flipH="1">
            <a:off x="1700153" y="5004680"/>
            <a:ext cx="24805" cy="41563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17589-6110-4645-829B-CE8A5A7F313E}"/>
              </a:ext>
            </a:extLst>
          </p:cNvPr>
          <p:cNvCxnSpPr>
            <a:cxnSpLocks/>
          </p:cNvCxnSpPr>
          <p:nvPr/>
        </p:nvCxnSpPr>
        <p:spPr>
          <a:xfrm>
            <a:off x="3991035" y="5004680"/>
            <a:ext cx="0" cy="2514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1AA7EA-3B3C-B84F-980D-4516C279116A}"/>
              </a:ext>
            </a:extLst>
          </p:cNvPr>
          <p:cNvCxnSpPr>
            <a:cxnSpLocks/>
          </p:cNvCxnSpPr>
          <p:nvPr/>
        </p:nvCxnSpPr>
        <p:spPr>
          <a:xfrm>
            <a:off x="3991035" y="5943723"/>
            <a:ext cx="0" cy="2514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36BA88-68BA-5445-BC99-E26BAF5728EA}"/>
              </a:ext>
            </a:extLst>
          </p:cNvPr>
          <p:cNvGrpSpPr/>
          <p:nvPr/>
        </p:nvGrpSpPr>
        <p:grpSpPr>
          <a:xfrm>
            <a:off x="935315" y="4317119"/>
            <a:ext cx="1554480" cy="687560"/>
            <a:chOff x="960120" y="4189856"/>
            <a:chExt cx="1554480" cy="687560"/>
          </a:xfrm>
        </p:grpSpPr>
        <p:sp>
          <p:nvSpPr>
            <p:cNvPr id="42" name="矩形 83">
              <a:extLst>
                <a:ext uri="{FF2B5EF4-FFF2-40B4-BE49-F238E27FC236}">
                  <a16:creationId xmlns:a16="http://schemas.microsoft.com/office/drawing/2014/main" id="{31E67C22-B3F8-0742-B93C-91F116553DF9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Launch interface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83">
              <a:extLst>
                <a:ext uri="{FF2B5EF4-FFF2-40B4-BE49-F238E27FC236}">
                  <a16:creationId xmlns:a16="http://schemas.microsoft.com/office/drawing/2014/main" id="{6FB6F414-676D-9547-B822-21AF5AFE19F1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02312-E8B4-764A-9886-7D91DEECD873}"/>
              </a:ext>
            </a:extLst>
          </p:cNvPr>
          <p:cNvGrpSpPr/>
          <p:nvPr/>
        </p:nvGrpSpPr>
        <p:grpSpPr>
          <a:xfrm>
            <a:off x="3213795" y="4317119"/>
            <a:ext cx="1554480" cy="687560"/>
            <a:chOff x="960120" y="4189856"/>
            <a:chExt cx="1554480" cy="687560"/>
          </a:xfrm>
        </p:grpSpPr>
        <p:sp>
          <p:nvSpPr>
            <p:cNvPr id="45" name="矩形 83">
              <a:extLst>
                <a:ext uri="{FF2B5EF4-FFF2-40B4-BE49-F238E27FC236}">
                  <a16:creationId xmlns:a16="http://schemas.microsoft.com/office/drawing/2014/main" id="{5A8F58BA-2A5E-FC4A-B6D1-CA1B239BDDC3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Display data types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83">
              <a:extLst>
                <a:ext uri="{FF2B5EF4-FFF2-40B4-BE49-F238E27FC236}">
                  <a16:creationId xmlns:a16="http://schemas.microsoft.com/office/drawing/2014/main" id="{A22A77CF-3E90-E246-A7C5-477300D4CE67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6DE2AD-2365-BF4A-9DEA-88230A45AA77}"/>
              </a:ext>
            </a:extLst>
          </p:cNvPr>
          <p:cNvGrpSpPr/>
          <p:nvPr/>
        </p:nvGrpSpPr>
        <p:grpSpPr>
          <a:xfrm>
            <a:off x="3213795" y="5256162"/>
            <a:ext cx="1554480" cy="687560"/>
            <a:chOff x="960120" y="4189856"/>
            <a:chExt cx="1554480" cy="687560"/>
          </a:xfrm>
        </p:grpSpPr>
        <p:sp>
          <p:nvSpPr>
            <p:cNvPr id="48" name="矩形 83">
              <a:extLst>
                <a:ext uri="{FF2B5EF4-FFF2-40B4-BE49-F238E27FC236}">
                  <a16:creationId xmlns:a16="http://schemas.microsoft.com/office/drawing/2014/main" id="{79EAB0F5-810F-B343-B4C0-F2273A7695EC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List of data types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83">
              <a:extLst>
                <a:ext uri="{FF2B5EF4-FFF2-40B4-BE49-F238E27FC236}">
                  <a16:creationId xmlns:a16="http://schemas.microsoft.com/office/drawing/2014/main" id="{AB7D0BD9-5C08-EE47-AE08-124839DCD6FB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CA390E-F176-D947-9B2E-CDFEB390E28C}"/>
              </a:ext>
            </a:extLst>
          </p:cNvPr>
          <p:cNvGrpSpPr/>
          <p:nvPr/>
        </p:nvGrpSpPr>
        <p:grpSpPr>
          <a:xfrm>
            <a:off x="3213795" y="6195205"/>
            <a:ext cx="1554480" cy="687560"/>
            <a:chOff x="960120" y="4189856"/>
            <a:chExt cx="1554480" cy="687560"/>
          </a:xfrm>
        </p:grpSpPr>
        <p:sp>
          <p:nvSpPr>
            <p:cNvPr id="51" name="矩形 83">
              <a:extLst>
                <a:ext uri="{FF2B5EF4-FFF2-40B4-BE49-F238E27FC236}">
                  <a16:creationId xmlns:a16="http://schemas.microsoft.com/office/drawing/2014/main" id="{3319A376-D2C4-C04D-BBFB-D42D6989272D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Categorization of data types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83">
              <a:extLst>
                <a:ext uri="{FF2B5EF4-FFF2-40B4-BE49-F238E27FC236}">
                  <a16:creationId xmlns:a16="http://schemas.microsoft.com/office/drawing/2014/main" id="{C6C7006C-246B-F647-83CB-6887A77E6699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1C2221-5888-1F4D-AB97-09AB966A7F7C}"/>
              </a:ext>
            </a:extLst>
          </p:cNvPr>
          <p:cNvGrpSpPr/>
          <p:nvPr/>
        </p:nvGrpSpPr>
        <p:grpSpPr>
          <a:xfrm>
            <a:off x="5336892" y="4317119"/>
            <a:ext cx="1554480" cy="687560"/>
            <a:chOff x="960120" y="4189856"/>
            <a:chExt cx="1554480" cy="687560"/>
          </a:xfrm>
        </p:grpSpPr>
        <p:sp>
          <p:nvSpPr>
            <p:cNvPr id="54" name="矩形 83">
              <a:extLst>
                <a:ext uri="{FF2B5EF4-FFF2-40B4-BE49-F238E27FC236}">
                  <a16:creationId xmlns:a16="http://schemas.microsoft.com/office/drawing/2014/main" id="{6FCFB430-272F-4D47-B7EC-11A8E33AD8C4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 data useful to research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83">
              <a:extLst>
                <a:ext uri="{FF2B5EF4-FFF2-40B4-BE49-F238E27FC236}">
                  <a16:creationId xmlns:a16="http://schemas.microsoft.com/office/drawing/2014/main" id="{AF736646-DFA0-F949-A3AA-2562A70DC375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1CAE036-3862-684F-ADFB-A330EF295B6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flipV="1">
            <a:off x="4768275" y="4774385"/>
            <a:ext cx="568617" cy="18780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1FD6E3-6064-9F47-A7AF-DA5DC79BEAE1}"/>
              </a:ext>
            </a:extLst>
          </p:cNvPr>
          <p:cNvGrpSpPr/>
          <p:nvPr/>
        </p:nvGrpSpPr>
        <p:grpSpPr>
          <a:xfrm>
            <a:off x="5336892" y="9161020"/>
            <a:ext cx="1554480" cy="1093726"/>
            <a:chOff x="1995471" y="4867825"/>
            <a:chExt cx="1554480" cy="1093726"/>
          </a:xfrm>
        </p:grpSpPr>
        <p:sp>
          <p:nvSpPr>
            <p:cNvPr id="58" name="矩形 83">
              <a:extLst>
                <a:ext uri="{FF2B5EF4-FFF2-40B4-BE49-F238E27FC236}">
                  <a16:creationId xmlns:a16="http://schemas.microsoft.com/office/drawing/2014/main" id="{017A24FA-B73D-C246-B6E0-9188ECBF6ADB}"/>
                </a:ext>
              </a:extLst>
            </p:cNvPr>
            <p:cNvSpPr/>
            <p:nvPr/>
          </p:nvSpPr>
          <p:spPr>
            <a:xfrm>
              <a:off x="1995471" y="4867825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83">
              <a:extLst>
                <a:ext uri="{FF2B5EF4-FFF2-40B4-BE49-F238E27FC236}">
                  <a16:creationId xmlns:a16="http://schemas.microsoft.com/office/drawing/2014/main" id="{93534449-5082-BF45-8014-6F71F3C9E763}"/>
                </a:ext>
              </a:extLst>
            </p:cNvPr>
            <p:cNvSpPr/>
            <p:nvPr/>
          </p:nvSpPr>
          <p:spPr>
            <a:xfrm>
              <a:off x="1995471" y="5105400"/>
              <a:ext cx="1554480" cy="856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templates of charts related to selected data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Can 59">
            <a:extLst>
              <a:ext uri="{FF2B5EF4-FFF2-40B4-BE49-F238E27FC236}">
                <a16:creationId xmlns:a16="http://schemas.microsoft.com/office/drawing/2014/main" id="{235C4D37-7C9A-2D4A-8A2A-2F5FEC4EE061}"/>
              </a:ext>
            </a:extLst>
          </p:cNvPr>
          <p:cNvSpPr/>
          <p:nvPr/>
        </p:nvSpPr>
        <p:spPr>
          <a:xfrm>
            <a:off x="5542632" y="10558973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 of charts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92E25F-A080-9947-8D2D-021607CB3DD5}"/>
              </a:ext>
            </a:extLst>
          </p:cNvPr>
          <p:cNvCxnSpPr>
            <a:cxnSpLocks/>
          </p:cNvCxnSpPr>
          <p:nvPr/>
        </p:nvCxnSpPr>
        <p:spPr>
          <a:xfrm flipV="1">
            <a:off x="6113301" y="10254747"/>
            <a:ext cx="1662" cy="3042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39D297-E56D-6647-8FAA-6B35EC3A5614}"/>
              </a:ext>
            </a:extLst>
          </p:cNvPr>
          <p:cNvCxnSpPr>
            <a:cxnSpLocks/>
          </p:cNvCxnSpPr>
          <p:nvPr/>
        </p:nvCxnSpPr>
        <p:spPr>
          <a:xfrm>
            <a:off x="6114132" y="5004680"/>
            <a:ext cx="0" cy="41563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E84BF8F-F593-DC44-834E-5A805B8A468A}"/>
              </a:ext>
            </a:extLst>
          </p:cNvPr>
          <p:cNvGrpSpPr/>
          <p:nvPr/>
        </p:nvGrpSpPr>
        <p:grpSpPr>
          <a:xfrm>
            <a:off x="7459989" y="4317119"/>
            <a:ext cx="1554480" cy="915284"/>
            <a:chOff x="960120" y="4189856"/>
            <a:chExt cx="1554480" cy="915284"/>
          </a:xfrm>
        </p:grpSpPr>
        <p:sp>
          <p:nvSpPr>
            <p:cNvPr id="64" name="矩形 83">
              <a:extLst>
                <a:ext uri="{FF2B5EF4-FFF2-40B4-BE49-F238E27FC236}">
                  <a16:creationId xmlns:a16="http://schemas.microsoft.com/office/drawing/2014/main" id="{315E542C-037E-BB4A-9381-779ACD3FA8E2}"/>
                </a:ext>
              </a:extLst>
            </p:cNvPr>
            <p:cNvSpPr/>
            <p:nvPr/>
          </p:nvSpPr>
          <p:spPr>
            <a:xfrm>
              <a:off x="960120" y="4416827"/>
              <a:ext cx="1554480" cy="6883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Display charts related to selected data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83">
              <a:extLst>
                <a:ext uri="{FF2B5EF4-FFF2-40B4-BE49-F238E27FC236}">
                  <a16:creationId xmlns:a16="http://schemas.microsoft.com/office/drawing/2014/main" id="{19AC9556-3AAE-BF49-BFA9-28563CEDE9A2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BD6352D-9286-8F45-A76F-50608CD1F2A7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6891372" y="4888247"/>
            <a:ext cx="568617" cy="49384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607B5-7C7A-F34D-99FF-A68A5BB315D3}"/>
              </a:ext>
            </a:extLst>
          </p:cNvPr>
          <p:cNvGrpSpPr/>
          <p:nvPr/>
        </p:nvGrpSpPr>
        <p:grpSpPr>
          <a:xfrm>
            <a:off x="7459989" y="5507645"/>
            <a:ext cx="1554480" cy="687560"/>
            <a:chOff x="960120" y="4189856"/>
            <a:chExt cx="1554480" cy="687560"/>
          </a:xfrm>
        </p:grpSpPr>
        <p:sp>
          <p:nvSpPr>
            <p:cNvPr id="68" name="矩形 83">
              <a:extLst>
                <a:ext uri="{FF2B5EF4-FFF2-40B4-BE49-F238E27FC236}">
                  <a16:creationId xmlns:a16="http://schemas.microsoft.com/office/drawing/2014/main" id="{E4A3BE97-FE5D-B343-8CF6-2C8B0CE00C0A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 different data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83">
              <a:extLst>
                <a:ext uri="{FF2B5EF4-FFF2-40B4-BE49-F238E27FC236}">
                  <a16:creationId xmlns:a16="http://schemas.microsoft.com/office/drawing/2014/main" id="{E56D6624-1461-034A-BC2C-03FE7129F6F8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6589C3D-FCDB-9148-9492-3D073E6A223E}"/>
              </a:ext>
            </a:extLst>
          </p:cNvPr>
          <p:cNvGrpSpPr/>
          <p:nvPr/>
        </p:nvGrpSpPr>
        <p:grpSpPr>
          <a:xfrm>
            <a:off x="7459989" y="6468548"/>
            <a:ext cx="1554480" cy="687560"/>
            <a:chOff x="960120" y="4189856"/>
            <a:chExt cx="1554480" cy="687560"/>
          </a:xfrm>
        </p:grpSpPr>
        <p:sp>
          <p:nvSpPr>
            <p:cNvPr id="71" name="矩形 83">
              <a:extLst>
                <a:ext uri="{FF2B5EF4-FFF2-40B4-BE49-F238E27FC236}">
                  <a16:creationId xmlns:a16="http://schemas.microsoft.com/office/drawing/2014/main" id="{7AF980BA-0C8C-2D4C-BE77-FD4C99A461F3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Chart selected data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83">
              <a:extLst>
                <a:ext uri="{FF2B5EF4-FFF2-40B4-BE49-F238E27FC236}">
                  <a16:creationId xmlns:a16="http://schemas.microsoft.com/office/drawing/2014/main" id="{6CF19316-F2A3-0A41-9F0F-E4547613BC63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A0D126-533C-F749-9974-90B3BB8565B9}"/>
              </a:ext>
            </a:extLst>
          </p:cNvPr>
          <p:cNvGrpSpPr/>
          <p:nvPr/>
        </p:nvGrpSpPr>
        <p:grpSpPr>
          <a:xfrm>
            <a:off x="9583086" y="4317119"/>
            <a:ext cx="1554480" cy="915284"/>
            <a:chOff x="960120" y="4189856"/>
            <a:chExt cx="1554480" cy="915284"/>
          </a:xfrm>
        </p:grpSpPr>
        <p:sp>
          <p:nvSpPr>
            <p:cNvPr id="74" name="矩形 83">
              <a:extLst>
                <a:ext uri="{FF2B5EF4-FFF2-40B4-BE49-F238E27FC236}">
                  <a16:creationId xmlns:a16="http://schemas.microsoft.com/office/drawing/2014/main" id="{6D132457-B5B4-F44C-8DA6-2D6DDEC74A30}"/>
                </a:ext>
              </a:extLst>
            </p:cNvPr>
            <p:cNvSpPr/>
            <p:nvPr/>
          </p:nvSpPr>
          <p:spPr>
            <a:xfrm>
              <a:off x="960120" y="4416827"/>
              <a:ext cx="1554480" cy="6883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Display charted data related to research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83">
              <a:extLst>
                <a:ext uri="{FF2B5EF4-FFF2-40B4-BE49-F238E27FC236}">
                  <a16:creationId xmlns:a16="http://schemas.microsoft.com/office/drawing/2014/main" id="{AEAA8EFF-95DB-B24E-9C16-1301913A1156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5FB9CB-8C50-F343-88F1-B57E4D89D312}"/>
              </a:ext>
            </a:extLst>
          </p:cNvPr>
          <p:cNvGrpSpPr/>
          <p:nvPr/>
        </p:nvGrpSpPr>
        <p:grpSpPr>
          <a:xfrm>
            <a:off x="9583086" y="5507645"/>
            <a:ext cx="1554480" cy="687560"/>
            <a:chOff x="960120" y="4189856"/>
            <a:chExt cx="1554480" cy="687560"/>
          </a:xfrm>
        </p:grpSpPr>
        <p:sp>
          <p:nvSpPr>
            <p:cNvPr id="77" name="矩形 83">
              <a:extLst>
                <a:ext uri="{FF2B5EF4-FFF2-40B4-BE49-F238E27FC236}">
                  <a16:creationId xmlns:a16="http://schemas.microsoft.com/office/drawing/2014/main" id="{FF775F23-A1D5-9842-898F-63D37BC468FE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 chart(s) related to research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83">
              <a:extLst>
                <a:ext uri="{FF2B5EF4-FFF2-40B4-BE49-F238E27FC236}">
                  <a16:creationId xmlns:a16="http://schemas.microsoft.com/office/drawing/2014/main" id="{9E03CD9D-B402-2B41-8714-FA05D2FA407E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F8C0BB2-D388-C84C-8F70-A2D050191E52}"/>
              </a:ext>
            </a:extLst>
          </p:cNvPr>
          <p:cNvGrpSpPr/>
          <p:nvPr/>
        </p:nvGrpSpPr>
        <p:grpSpPr>
          <a:xfrm>
            <a:off x="9583086" y="6468548"/>
            <a:ext cx="1554480" cy="687560"/>
            <a:chOff x="960120" y="4189856"/>
            <a:chExt cx="1554480" cy="687560"/>
          </a:xfrm>
        </p:grpSpPr>
        <p:sp>
          <p:nvSpPr>
            <p:cNvPr id="80" name="矩形 83">
              <a:extLst>
                <a:ext uri="{FF2B5EF4-FFF2-40B4-BE49-F238E27FC236}">
                  <a16:creationId xmlns:a16="http://schemas.microsoft.com/office/drawing/2014/main" id="{03298E40-49EC-AA4F-807E-F53097868A1C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Convert chart and data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3">
              <a:extLst>
                <a:ext uri="{FF2B5EF4-FFF2-40B4-BE49-F238E27FC236}">
                  <a16:creationId xmlns:a16="http://schemas.microsoft.com/office/drawing/2014/main" id="{C43BE1AD-2394-4042-AD16-2A0AB5871AD6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BC1BD743-2682-A44C-8BC9-8FFD3CCA1B84}"/>
              </a:ext>
            </a:extLst>
          </p:cNvPr>
          <p:cNvSpPr/>
          <p:nvPr/>
        </p:nvSpPr>
        <p:spPr>
          <a:xfrm>
            <a:off x="11887200" y="5994403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</p:txBody>
      </p:sp>
      <p:sp>
        <p:nvSpPr>
          <p:cNvPr id="83" name="Folded Corner 82">
            <a:extLst>
              <a:ext uri="{FF2B5EF4-FFF2-40B4-BE49-F238E27FC236}">
                <a16:creationId xmlns:a16="http://schemas.microsoft.com/office/drawing/2014/main" id="{7825753E-7963-B84C-9297-C0FBFD84AAE7}"/>
              </a:ext>
            </a:extLst>
          </p:cNvPr>
          <p:cNvSpPr/>
          <p:nvPr/>
        </p:nvSpPr>
        <p:spPr>
          <a:xfrm>
            <a:off x="11887200" y="7048503"/>
            <a:ext cx="685800" cy="85615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42C8975-684F-F142-A3E7-710723356028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11137566" y="6422478"/>
            <a:ext cx="749634" cy="50333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2EEBAF54-A5C1-E64F-90AC-2ADDA200831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11137566" y="6925814"/>
            <a:ext cx="749634" cy="55076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DD8744D-5227-3243-B679-62FC3D70AB87}"/>
              </a:ext>
            </a:extLst>
          </p:cNvPr>
          <p:cNvGrpSpPr/>
          <p:nvPr/>
        </p:nvGrpSpPr>
        <p:grpSpPr>
          <a:xfrm>
            <a:off x="7459989" y="7403222"/>
            <a:ext cx="1554480" cy="687560"/>
            <a:chOff x="960120" y="4189856"/>
            <a:chExt cx="1554480" cy="687560"/>
          </a:xfrm>
        </p:grpSpPr>
        <p:sp>
          <p:nvSpPr>
            <p:cNvPr id="87" name="矩形 83">
              <a:extLst>
                <a:ext uri="{FF2B5EF4-FFF2-40B4-BE49-F238E27FC236}">
                  <a16:creationId xmlns:a16="http://schemas.microsoft.com/office/drawing/2014/main" id="{220C35E0-95B8-BF4C-9A67-19C2AEA340AA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 charts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3">
              <a:extLst>
                <a:ext uri="{FF2B5EF4-FFF2-40B4-BE49-F238E27FC236}">
                  <a16:creationId xmlns:a16="http://schemas.microsoft.com/office/drawing/2014/main" id="{A20C9716-D576-B145-9BBD-0C91CD7F11B4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Can 88">
            <a:extLst>
              <a:ext uri="{FF2B5EF4-FFF2-40B4-BE49-F238E27FC236}">
                <a16:creationId xmlns:a16="http://schemas.microsoft.com/office/drawing/2014/main" id="{A3FF5BDB-6EBD-C54D-A336-4F0B465C78FD}"/>
              </a:ext>
            </a:extLst>
          </p:cNvPr>
          <p:cNvSpPr/>
          <p:nvPr/>
        </p:nvSpPr>
        <p:spPr>
          <a:xfrm>
            <a:off x="7665729" y="10558973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with data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25ED58-DEA7-B344-B247-76D70FFFE310}"/>
              </a:ext>
            </a:extLst>
          </p:cNvPr>
          <p:cNvCxnSpPr>
            <a:cxnSpLocks/>
          </p:cNvCxnSpPr>
          <p:nvPr/>
        </p:nvCxnSpPr>
        <p:spPr>
          <a:xfrm>
            <a:off x="8237229" y="5232403"/>
            <a:ext cx="0" cy="2752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03D527-D81B-9E4D-BE87-AB73DEE3A996}"/>
              </a:ext>
            </a:extLst>
          </p:cNvPr>
          <p:cNvCxnSpPr>
            <a:cxnSpLocks/>
          </p:cNvCxnSpPr>
          <p:nvPr/>
        </p:nvCxnSpPr>
        <p:spPr>
          <a:xfrm>
            <a:off x="8237229" y="6195206"/>
            <a:ext cx="0" cy="2733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73D59B-B8CA-4646-AADF-3FDB0DE56E6D}"/>
              </a:ext>
            </a:extLst>
          </p:cNvPr>
          <p:cNvCxnSpPr>
            <a:cxnSpLocks/>
          </p:cNvCxnSpPr>
          <p:nvPr/>
        </p:nvCxnSpPr>
        <p:spPr>
          <a:xfrm>
            <a:off x="8237229" y="7156108"/>
            <a:ext cx="0" cy="2471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DFF482-1807-E441-BB16-6B00005D633F}"/>
              </a:ext>
            </a:extLst>
          </p:cNvPr>
          <p:cNvCxnSpPr>
            <a:cxnSpLocks/>
          </p:cNvCxnSpPr>
          <p:nvPr/>
        </p:nvCxnSpPr>
        <p:spPr>
          <a:xfrm>
            <a:off x="8237229" y="8090783"/>
            <a:ext cx="0" cy="24681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5631BBA-98A8-114B-885D-A6A7475A4F1E}"/>
              </a:ext>
            </a:extLst>
          </p:cNvPr>
          <p:cNvCxnSpPr>
            <a:cxnSpLocks/>
            <a:stCxn id="87" idx="3"/>
            <a:endCxn id="74" idx="1"/>
          </p:cNvCxnSpPr>
          <p:nvPr/>
        </p:nvCxnSpPr>
        <p:spPr>
          <a:xfrm flipV="1">
            <a:off x="9014470" y="4888248"/>
            <a:ext cx="568617" cy="2972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3F1AF25-DCB4-4143-899D-2C7A23D4E4B7}"/>
              </a:ext>
            </a:extLst>
          </p:cNvPr>
          <p:cNvCxnSpPr>
            <a:cxnSpLocks/>
          </p:cNvCxnSpPr>
          <p:nvPr/>
        </p:nvCxnSpPr>
        <p:spPr>
          <a:xfrm>
            <a:off x="10360326" y="5232403"/>
            <a:ext cx="0" cy="2752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7F5AA35-2313-754C-AD88-0BFC6CA5A536}"/>
              </a:ext>
            </a:extLst>
          </p:cNvPr>
          <p:cNvCxnSpPr>
            <a:cxnSpLocks/>
          </p:cNvCxnSpPr>
          <p:nvPr/>
        </p:nvCxnSpPr>
        <p:spPr>
          <a:xfrm>
            <a:off x="10360326" y="6195206"/>
            <a:ext cx="0" cy="2733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122F85-5E70-7D48-A7D9-D8DBDA85F29F}"/>
              </a:ext>
            </a:extLst>
          </p:cNvPr>
          <p:cNvGrpSpPr/>
          <p:nvPr/>
        </p:nvGrpSpPr>
        <p:grpSpPr>
          <a:xfrm>
            <a:off x="9583086" y="7403222"/>
            <a:ext cx="1554480" cy="687560"/>
            <a:chOff x="960120" y="4189856"/>
            <a:chExt cx="1554480" cy="687560"/>
          </a:xfrm>
        </p:grpSpPr>
        <p:sp>
          <p:nvSpPr>
            <p:cNvPr id="98" name="矩形 83">
              <a:extLst>
                <a:ext uri="{FF2B5EF4-FFF2-40B4-BE49-F238E27FC236}">
                  <a16:creationId xmlns:a16="http://schemas.microsoft.com/office/drawing/2014/main" id="{D0B28849-273B-BD4F-967C-C31FC29EC069}"/>
                </a:ext>
              </a:extLst>
            </p:cNvPr>
            <p:cNvSpPr/>
            <p:nvPr/>
          </p:nvSpPr>
          <p:spPr>
            <a:xfrm>
              <a:off x="960120" y="4416827"/>
              <a:ext cx="1554480" cy="46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 converted charts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83">
              <a:extLst>
                <a:ext uri="{FF2B5EF4-FFF2-40B4-BE49-F238E27FC236}">
                  <a16:creationId xmlns:a16="http://schemas.microsoft.com/office/drawing/2014/main" id="{22809FA4-B538-8A4D-A16E-3BCB4A544930}"/>
                </a:ext>
              </a:extLst>
            </p:cNvPr>
            <p:cNvSpPr/>
            <p:nvPr/>
          </p:nvSpPr>
          <p:spPr>
            <a:xfrm>
              <a:off x="960120" y="4189856"/>
              <a:ext cx="1554480" cy="237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function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Can 99">
            <a:extLst>
              <a:ext uri="{FF2B5EF4-FFF2-40B4-BE49-F238E27FC236}">
                <a16:creationId xmlns:a16="http://schemas.microsoft.com/office/drawing/2014/main" id="{8E66F361-A675-2A45-92DA-B8E7B14E10B1}"/>
              </a:ext>
            </a:extLst>
          </p:cNvPr>
          <p:cNvSpPr/>
          <p:nvPr/>
        </p:nvSpPr>
        <p:spPr>
          <a:xfrm>
            <a:off x="9788826" y="10553522"/>
            <a:ext cx="1143000" cy="9144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Converted charts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FB5AF8-E854-694A-A93A-FBF480C51BEF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10350826" y="8090782"/>
            <a:ext cx="9500" cy="24627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B1D4B3-DBFB-0C49-8A61-64056D5254A3}"/>
              </a:ext>
            </a:extLst>
          </p:cNvPr>
          <p:cNvCxnSpPr>
            <a:cxnSpLocks/>
            <a:stCxn id="80" idx="2"/>
            <a:endCxn id="99" idx="0"/>
          </p:cNvCxnSpPr>
          <p:nvPr/>
        </p:nvCxnSpPr>
        <p:spPr>
          <a:xfrm>
            <a:off x="10360326" y="7156108"/>
            <a:ext cx="0" cy="2471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328</Words>
  <Application>Microsoft Macintosh PowerPoint</Application>
  <PresentationFormat>Custom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游ゴシック</vt:lpstr>
      <vt:lpstr>游ゴシック Light</vt:lpstr>
      <vt:lpstr>Arial</vt:lpstr>
      <vt:lpstr>Calibri</vt:lpstr>
      <vt:lpstr>Calibri Light</vt:lpstr>
      <vt:lpstr>Office Theme</vt:lpstr>
      <vt:lpstr>数据可视化分析系统</vt:lpstr>
      <vt:lpstr>数据可视化分析系统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Bucchieri, Vittorio</dc:creator>
  <cp:lastModifiedBy>Bucchieri, Vittorio</cp:lastModifiedBy>
  <cp:revision>17</cp:revision>
  <dcterms:created xsi:type="dcterms:W3CDTF">2020-02-26T19:03:19Z</dcterms:created>
  <dcterms:modified xsi:type="dcterms:W3CDTF">2020-02-27T17:20:04Z</dcterms:modified>
</cp:coreProperties>
</file>