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8" r:id="rId2"/>
  </p:sldIdLst>
  <p:sldSz cx="12179300" cy="13716000"/>
  <p:notesSz cx="6858000" cy="9144000"/>
  <p:defaultTextStyle>
    <a:defPPr>
      <a:defRPr lang="en-US"/>
    </a:defPPr>
    <a:lvl1pPr marL="0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1pPr>
    <a:lvl2pPr marL="581106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2pPr>
    <a:lvl3pPr marL="1162213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3pPr>
    <a:lvl4pPr marL="1743318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4pPr>
    <a:lvl5pPr marL="2324425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5pPr>
    <a:lvl6pPr marL="2905531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6pPr>
    <a:lvl7pPr marL="3486637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7pPr>
    <a:lvl8pPr marL="4067744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8pPr>
    <a:lvl9pPr marL="4648849" algn="l" defTabSz="1162213" rtl="0" eaLnBrk="1" latinLnBrk="0" hangingPunct="1">
      <a:defRPr sz="22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2"/>
    <p:restoredTop sz="94558"/>
  </p:normalViewPr>
  <p:slideViewPr>
    <p:cSldViewPr snapToGrid="0" snapToObjects="1">
      <p:cViewPr>
        <p:scale>
          <a:sx n="106" d="100"/>
          <a:sy n="106" d="100"/>
        </p:scale>
        <p:origin x="3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5466E-27B6-CC4F-8FEF-353D467037A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8988" y="1143000"/>
            <a:ext cx="2740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AFF78-E762-E94B-875B-CAB82038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1pPr>
    <a:lvl2pPr marL="581106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2pPr>
    <a:lvl3pPr marL="1162213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3pPr>
    <a:lvl4pPr marL="1743318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4pPr>
    <a:lvl5pPr marL="2324425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5pPr>
    <a:lvl6pPr marL="2905531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6pPr>
    <a:lvl7pPr marL="3486637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7pPr>
    <a:lvl8pPr marL="4067744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8pPr>
    <a:lvl9pPr marL="4648849" algn="l" defTabSz="1162213" rtl="0" eaLnBrk="1" latinLnBrk="0" hangingPunct="1">
      <a:defRPr sz="15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8988" y="1143000"/>
            <a:ext cx="2740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FF78-E762-E94B-875B-CAB8203814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244726"/>
            <a:ext cx="10352405" cy="4775200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7204076"/>
            <a:ext cx="9134475" cy="3311524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730250"/>
            <a:ext cx="262616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730250"/>
            <a:ext cx="772624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3419479"/>
            <a:ext cx="10504646" cy="5705474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9178929"/>
            <a:ext cx="10504646" cy="3000374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3651250"/>
            <a:ext cx="5176203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730253"/>
            <a:ext cx="10504646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3362326"/>
            <a:ext cx="5152414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5010150"/>
            <a:ext cx="515241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3362326"/>
            <a:ext cx="5177789" cy="1647824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5010150"/>
            <a:ext cx="5177789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974853"/>
            <a:ext cx="6165771" cy="9747250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914400"/>
            <a:ext cx="3928141" cy="3200400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974853"/>
            <a:ext cx="6165771" cy="9747250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4114800"/>
            <a:ext cx="3928141" cy="762317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730253"/>
            <a:ext cx="105046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3651250"/>
            <a:ext cx="105046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20A-364D-2940-A70F-B41CC234E87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12712703"/>
            <a:ext cx="41105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12712703"/>
            <a:ext cx="27403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A863-A2D2-1346-8099-16F0BF67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DF6C7456-1199-FB44-A1D5-5274314895F9}"/>
              </a:ext>
            </a:extLst>
          </p:cNvPr>
          <p:cNvSpPr/>
          <p:nvPr/>
        </p:nvSpPr>
        <p:spPr>
          <a:xfrm>
            <a:off x="3622851" y="1699859"/>
            <a:ext cx="2025581" cy="230802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数据类型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E68B932F-848B-1B4F-A15D-91F6D5F574BF}"/>
              </a:ext>
            </a:extLst>
          </p:cNvPr>
          <p:cNvSpPr txBox="1"/>
          <p:nvPr/>
        </p:nvSpPr>
        <p:spPr>
          <a:xfrm>
            <a:off x="65316" y="15498"/>
            <a:ext cx="305888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数据可视化分析系统的研究与设计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r>
              <a:rPr lang="ja-JP" altLang="en-US" sz="120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课互动过程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信息来源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191209-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论文开题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张漫漫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.pptx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191211-wireframe-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张漫漫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.pptx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A01279-C2AB-8641-9F7E-22EE1EB0EC8A}"/>
              </a:ext>
            </a:extLst>
          </p:cNvPr>
          <p:cNvSpPr/>
          <p:nvPr/>
        </p:nvSpPr>
        <p:spPr>
          <a:xfrm>
            <a:off x="113433" y="5260616"/>
            <a:ext cx="724830" cy="7248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39162-2900-1D4E-850B-EF8151247E2E}"/>
              </a:ext>
            </a:extLst>
          </p:cNvPr>
          <p:cNvSpPr/>
          <p:nvPr/>
        </p:nvSpPr>
        <p:spPr>
          <a:xfrm>
            <a:off x="113436" y="12728875"/>
            <a:ext cx="4793105" cy="901603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>
                <a:solidFill>
                  <a:srgbClr val="0070C0"/>
                </a:solidFill>
                <a:latin typeface="+mn-ea"/>
              </a:rPr>
              <a:t>图例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D6C0BC-D40E-5E46-B0FB-A646E06FC2F3}"/>
              </a:ext>
            </a:extLst>
          </p:cNvPr>
          <p:cNvSpPr/>
          <p:nvPr/>
        </p:nvSpPr>
        <p:spPr>
          <a:xfrm>
            <a:off x="241892" y="12987191"/>
            <a:ext cx="307398" cy="30739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0C00F-4DB0-3A47-A123-B5BB966520CE}"/>
              </a:ext>
            </a:extLst>
          </p:cNvPr>
          <p:cNvSpPr/>
          <p:nvPr/>
        </p:nvSpPr>
        <p:spPr>
          <a:xfrm>
            <a:off x="16484" y="13310765"/>
            <a:ext cx="758221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用户任务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7C91DDC-A6F6-6C42-9290-58D81E6EE877}"/>
              </a:ext>
            </a:extLst>
          </p:cNvPr>
          <p:cNvSpPr/>
          <p:nvPr/>
        </p:nvSpPr>
        <p:spPr>
          <a:xfrm>
            <a:off x="759446" y="12987191"/>
            <a:ext cx="709954" cy="30739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9A595-2BF6-2C4B-A5C7-00B1F051344A}"/>
              </a:ext>
            </a:extLst>
          </p:cNvPr>
          <p:cNvSpPr/>
          <p:nvPr/>
        </p:nvSpPr>
        <p:spPr>
          <a:xfrm>
            <a:off x="735312" y="13310765"/>
            <a:ext cx="758221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用户选择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AF083-6D74-554A-ADD4-4555BBBAA1DF}"/>
              </a:ext>
            </a:extLst>
          </p:cNvPr>
          <p:cNvSpPr/>
          <p:nvPr/>
        </p:nvSpPr>
        <p:spPr>
          <a:xfrm>
            <a:off x="1685481" y="12987191"/>
            <a:ext cx="709954" cy="30739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0C049-F9A4-084D-9A52-83EDE47FD22F}"/>
              </a:ext>
            </a:extLst>
          </p:cNvPr>
          <p:cNvSpPr/>
          <p:nvPr/>
        </p:nvSpPr>
        <p:spPr>
          <a:xfrm>
            <a:off x="1685117" y="13310765"/>
            <a:ext cx="710318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界面内容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EA5546-1850-7247-89C8-DD9AB28BF9B7}"/>
              </a:ext>
            </a:extLst>
          </p:cNvPr>
          <p:cNvSpPr/>
          <p:nvPr/>
        </p:nvSpPr>
        <p:spPr>
          <a:xfrm>
            <a:off x="3" y="6040561"/>
            <a:ext cx="1282045" cy="10535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>
                <a:solidFill>
                  <a:srgbClr val="0070C0"/>
                </a:solidFill>
                <a:latin typeface="+mn-ea"/>
              </a:rPr>
              <a:t>作为研究员</a:t>
            </a:r>
          </a:p>
          <a:p>
            <a:r>
              <a:rPr lang="ja-JP" altLang="en-US" sz="1050">
                <a:solidFill>
                  <a:srgbClr val="0070C0"/>
                </a:solidFill>
                <a:latin typeface="+mn-ea"/>
              </a:rPr>
              <a:t>我想为我的研究项目分析和可视化</a:t>
            </a:r>
            <a:r>
              <a:rPr lang="en-US" sz="1050" dirty="0">
                <a:solidFill>
                  <a:srgbClr val="0070C0"/>
                </a:solidFill>
                <a:latin typeface="+mn-ea"/>
              </a:rPr>
              <a:t>CAUX</a:t>
            </a:r>
            <a:r>
              <a:rPr lang="ja-JP" altLang="en-US" sz="1050">
                <a:solidFill>
                  <a:srgbClr val="0070C0"/>
                </a:solidFill>
                <a:latin typeface="+mn-ea"/>
              </a:rPr>
              <a:t>数据。</a:t>
            </a:r>
            <a:endParaRPr lang="en-US" sz="10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8330AD7C-BB27-144B-B381-69583F079022}"/>
              </a:ext>
            </a:extLst>
          </p:cNvPr>
          <p:cNvSpPr/>
          <p:nvPr/>
        </p:nvSpPr>
        <p:spPr>
          <a:xfrm>
            <a:off x="2605226" y="12987191"/>
            <a:ext cx="827410" cy="307398"/>
          </a:xfrm>
          <a:prstGeom prst="can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n-ea"/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6E4002AE-D434-8B4F-BBF3-CBBE05E91E91}"/>
              </a:ext>
            </a:extLst>
          </p:cNvPr>
          <p:cNvSpPr/>
          <p:nvPr/>
        </p:nvSpPr>
        <p:spPr>
          <a:xfrm>
            <a:off x="3642430" y="12902878"/>
            <a:ext cx="391713" cy="391713"/>
          </a:xfrm>
          <a:prstGeom prst="cub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7DBAB-7545-0D40-B1B1-E54F124DB47D}"/>
              </a:ext>
            </a:extLst>
          </p:cNvPr>
          <p:cNvSpPr/>
          <p:nvPr/>
        </p:nvSpPr>
        <p:spPr>
          <a:xfrm>
            <a:off x="2605226" y="13310765"/>
            <a:ext cx="827410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数据库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25EAEC-3322-A646-B02C-0AB41438C4F4}"/>
              </a:ext>
            </a:extLst>
          </p:cNvPr>
          <p:cNvSpPr/>
          <p:nvPr/>
        </p:nvSpPr>
        <p:spPr>
          <a:xfrm>
            <a:off x="3412626" y="13310765"/>
            <a:ext cx="827410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图表</a:t>
            </a:r>
            <a:r>
              <a:rPr lang="en-US" sz="1000" dirty="0">
                <a:solidFill>
                  <a:srgbClr val="0070C0"/>
                </a:solidFill>
                <a:latin typeface="+mn-ea"/>
              </a:rPr>
              <a:t>API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A551D0-4835-4842-97FA-8C1FF68FE475}"/>
              </a:ext>
            </a:extLst>
          </p:cNvPr>
          <p:cNvSpPr/>
          <p:nvPr/>
        </p:nvSpPr>
        <p:spPr>
          <a:xfrm>
            <a:off x="4335818" y="12987191"/>
            <a:ext cx="307398" cy="3073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E91041-387E-054F-9AA6-E145D6536F6E}"/>
              </a:ext>
            </a:extLst>
          </p:cNvPr>
          <p:cNvSpPr/>
          <p:nvPr/>
        </p:nvSpPr>
        <p:spPr>
          <a:xfrm>
            <a:off x="4072499" y="13310765"/>
            <a:ext cx="834043" cy="319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0070C0"/>
                </a:solidFill>
                <a:latin typeface="+mn-ea"/>
              </a:rPr>
              <a:t>完成的任务</a:t>
            </a:r>
            <a:endParaRPr 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F61B6-DCEE-334C-9C70-84E492C742F8}"/>
              </a:ext>
            </a:extLst>
          </p:cNvPr>
          <p:cNvSpPr/>
          <p:nvPr/>
        </p:nvSpPr>
        <p:spPr>
          <a:xfrm>
            <a:off x="1779251" y="2663581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数据读取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E6DDDB-EE66-9146-AB85-2A7C16F1777E}"/>
              </a:ext>
            </a:extLst>
          </p:cNvPr>
          <p:cNvSpPr/>
          <p:nvPr/>
        </p:nvSpPr>
        <p:spPr>
          <a:xfrm>
            <a:off x="1779251" y="4551780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数据筛选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A2E68C7-3C29-8A46-8C36-ADAEF5BEAEA9}"/>
              </a:ext>
            </a:extLst>
          </p:cNvPr>
          <p:cNvSpPr/>
          <p:nvPr/>
        </p:nvSpPr>
        <p:spPr>
          <a:xfrm>
            <a:off x="1779251" y="6186754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数据处理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38D1B6-E5F4-6341-A8D4-20DF0679182C}"/>
              </a:ext>
            </a:extLst>
          </p:cNvPr>
          <p:cNvSpPr/>
          <p:nvPr/>
        </p:nvSpPr>
        <p:spPr>
          <a:xfrm>
            <a:off x="1779251" y="8793276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数据呈现</a:t>
            </a:r>
            <a:endParaRPr lang="en-US" sz="11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D3F50AE-F7E9-1743-917D-F05FED3355F9}"/>
              </a:ext>
            </a:extLst>
          </p:cNvPr>
          <p:cNvCxnSpPr>
            <a:cxnSpLocks/>
            <a:stCxn id="3" idx="6"/>
            <a:endCxn id="95" idx="1"/>
          </p:cNvCxnSpPr>
          <p:nvPr/>
        </p:nvCxnSpPr>
        <p:spPr>
          <a:xfrm>
            <a:off x="838263" y="5623031"/>
            <a:ext cx="940988" cy="336053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3EA4F372-49F2-F143-9E93-3886D26FCBD0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 flipV="1">
            <a:off x="838263" y="2853873"/>
            <a:ext cx="940988" cy="2769158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D7DF2CC-8854-C24A-BF04-8F77B56BA670}"/>
              </a:ext>
            </a:extLst>
          </p:cNvPr>
          <p:cNvCxnSpPr>
            <a:cxnSpLocks/>
            <a:stCxn id="3" idx="6"/>
            <a:endCxn id="92" idx="1"/>
          </p:cNvCxnSpPr>
          <p:nvPr/>
        </p:nvCxnSpPr>
        <p:spPr>
          <a:xfrm flipV="1">
            <a:off x="838263" y="4742072"/>
            <a:ext cx="940988" cy="88095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0AF8D554-B18E-F248-9634-0131A5E13608}"/>
              </a:ext>
            </a:extLst>
          </p:cNvPr>
          <p:cNvCxnSpPr>
            <a:cxnSpLocks/>
            <a:stCxn id="3" idx="6"/>
            <a:endCxn id="94" idx="1"/>
          </p:cNvCxnSpPr>
          <p:nvPr/>
        </p:nvCxnSpPr>
        <p:spPr>
          <a:xfrm>
            <a:off x="838263" y="5623031"/>
            <a:ext cx="940988" cy="754015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A68EF01-E9D4-2E4A-BA71-5C6EC5E20910}"/>
              </a:ext>
            </a:extLst>
          </p:cNvPr>
          <p:cNvSpPr/>
          <p:nvPr/>
        </p:nvSpPr>
        <p:spPr>
          <a:xfrm>
            <a:off x="3798621" y="2096616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用户情境数据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C1BCED-4075-FC48-AB47-AE53F09333E9}"/>
              </a:ext>
            </a:extLst>
          </p:cNvPr>
          <p:cNvSpPr/>
          <p:nvPr/>
        </p:nvSpPr>
        <p:spPr>
          <a:xfrm>
            <a:off x="3798621" y="2568539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音频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C377C8A-A7B7-6740-BDBB-A83FA435127D}"/>
              </a:ext>
            </a:extLst>
          </p:cNvPr>
          <p:cNvSpPr/>
          <p:nvPr/>
        </p:nvSpPr>
        <p:spPr>
          <a:xfrm>
            <a:off x="3798621" y="3040462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用户移动网站操作数据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EEC2014-FD52-0B4B-80CF-AA9BE5B31B73}"/>
              </a:ext>
            </a:extLst>
          </p:cNvPr>
          <p:cNvSpPr/>
          <p:nvPr/>
        </p:nvSpPr>
        <p:spPr>
          <a:xfrm>
            <a:off x="3798621" y="3512385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客观情境数据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98BEEC-4D30-354C-A8B5-A64B330FD7CD}"/>
              </a:ext>
            </a:extLst>
          </p:cNvPr>
          <p:cNvCxnSpPr>
            <a:cxnSpLocks/>
            <a:stCxn id="14" idx="3"/>
            <a:endCxn id="120" idx="1"/>
          </p:cNvCxnSpPr>
          <p:nvPr/>
        </p:nvCxnSpPr>
        <p:spPr>
          <a:xfrm>
            <a:off x="3036977" y="2853873"/>
            <a:ext cx="58587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0BA735B-24DC-5C47-A980-C4B6A2391239}"/>
              </a:ext>
            </a:extLst>
          </p:cNvPr>
          <p:cNvSpPr/>
          <p:nvPr/>
        </p:nvSpPr>
        <p:spPr>
          <a:xfrm>
            <a:off x="3630425" y="4294650"/>
            <a:ext cx="2025581" cy="89484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研究项目实例</a:t>
            </a:r>
            <a:endParaRPr lang="en-US" sz="1100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809E44-FF1B-4B45-B32A-B0A72221DC11}"/>
              </a:ext>
            </a:extLst>
          </p:cNvPr>
          <p:cNvSpPr/>
          <p:nvPr/>
        </p:nvSpPr>
        <p:spPr>
          <a:xfrm>
            <a:off x="3806195" y="4667679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情境故事撰写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78DF34-37BC-3E42-A830-673292987835}"/>
              </a:ext>
            </a:extLst>
          </p:cNvPr>
          <p:cNvSpPr/>
          <p:nvPr/>
        </p:nvSpPr>
        <p:spPr>
          <a:xfrm>
            <a:off x="3630425" y="5462076"/>
            <a:ext cx="2025581" cy="183831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数据分析</a:t>
            </a:r>
            <a:endParaRPr lang="en-US" sz="1100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7587A9-AEC5-824C-A5DC-C98D32858C94}"/>
              </a:ext>
            </a:extLst>
          </p:cNvPr>
          <p:cNvSpPr/>
          <p:nvPr/>
        </p:nvSpPr>
        <p:spPr>
          <a:xfrm>
            <a:off x="3806195" y="5858833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注释的添加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A089F4-A09A-3C4F-ADBF-E9F7314E3ACC}"/>
              </a:ext>
            </a:extLst>
          </p:cNvPr>
          <p:cNvSpPr/>
          <p:nvPr/>
        </p:nvSpPr>
        <p:spPr>
          <a:xfrm>
            <a:off x="3806195" y="6330756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数据高亮显示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0327D8-78B2-9B4B-956D-057E6C9144DD}"/>
              </a:ext>
            </a:extLst>
          </p:cNvPr>
          <p:cNvSpPr/>
          <p:nvPr/>
        </p:nvSpPr>
        <p:spPr>
          <a:xfrm>
            <a:off x="3806195" y="6802679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计算操作时长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78A5EB-0F91-4D43-9800-1CCA19B00F6F}"/>
              </a:ext>
            </a:extLst>
          </p:cNvPr>
          <p:cNvSpPr/>
          <p:nvPr/>
        </p:nvSpPr>
        <p:spPr>
          <a:xfrm>
            <a:off x="3630425" y="7573881"/>
            <a:ext cx="2025581" cy="281937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数据可视化</a:t>
            </a:r>
            <a:endParaRPr lang="en-US" sz="1100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924226-7CFB-1146-9E30-FC9DD4647FAC}"/>
              </a:ext>
            </a:extLst>
          </p:cNvPr>
          <p:cNvSpPr/>
          <p:nvPr/>
        </p:nvSpPr>
        <p:spPr>
          <a:xfrm>
            <a:off x="3806195" y="7970638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用户编号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A23D21-8A5E-844C-8C69-988CD0A36109}"/>
              </a:ext>
            </a:extLst>
          </p:cNvPr>
          <p:cNvSpPr/>
          <p:nvPr/>
        </p:nvSpPr>
        <p:spPr>
          <a:xfrm>
            <a:off x="3806195" y="8442561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时间轴任务序列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5213DF-4EA6-B94E-8932-32861CD55655}"/>
              </a:ext>
            </a:extLst>
          </p:cNvPr>
          <p:cNvSpPr/>
          <p:nvPr/>
        </p:nvSpPr>
        <p:spPr>
          <a:xfrm>
            <a:off x="3806195" y="8914484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客观情境数据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24F03A-E8E4-D54B-9482-D076D7F2B64D}"/>
              </a:ext>
            </a:extLst>
          </p:cNvPr>
          <p:cNvSpPr/>
          <p:nvPr/>
        </p:nvSpPr>
        <p:spPr>
          <a:xfrm>
            <a:off x="3806195" y="9386407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主观日志数据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C85650-8C23-C740-AFC9-EF15B15E76A6}"/>
              </a:ext>
            </a:extLst>
          </p:cNvPr>
          <p:cNvSpPr/>
          <p:nvPr/>
        </p:nvSpPr>
        <p:spPr>
          <a:xfrm>
            <a:off x="3806195" y="9860231"/>
            <a:ext cx="1674034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加载音频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C2C769-962E-CE46-9CEC-8AB1124FCCAA}"/>
              </a:ext>
            </a:extLst>
          </p:cNvPr>
          <p:cNvCxnSpPr>
            <a:cxnSpLocks/>
            <a:stCxn id="92" idx="3"/>
            <a:endCxn id="40" idx="1"/>
          </p:cNvCxnSpPr>
          <p:nvPr/>
        </p:nvCxnSpPr>
        <p:spPr>
          <a:xfrm>
            <a:off x="3036977" y="4742072"/>
            <a:ext cx="59344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81C077-9756-174E-84FE-DE4A0B92F405}"/>
              </a:ext>
            </a:extLst>
          </p:cNvPr>
          <p:cNvCxnSpPr>
            <a:cxnSpLocks/>
            <a:stCxn id="94" idx="3"/>
            <a:endCxn id="42" idx="1"/>
          </p:cNvCxnSpPr>
          <p:nvPr/>
        </p:nvCxnSpPr>
        <p:spPr>
          <a:xfrm>
            <a:off x="3036977" y="6377046"/>
            <a:ext cx="593448" cy="4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A6AB3D9-504F-7B4F-8A6A-F2E18B59B7D9}"/>
              </a:ext>
            </a:extLst>
          </p:cNvPr>
          <p:cNvCxnSpPr>
            <a:cxnSpLocks/>
            <a:stCxn id="95" idx="3"/>
            <a:endCxn id="47" idx="1"/>
          </p:cNvCxnSpPr>
          <p:nvPr/>
        </p:nvCxnSpPr>
        <p:spPr>
          <a:xfrm>
            <a:off x="3036977" y="8983568"/>
            <a:ext cx="593448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8A91B5-B840-5741-B9CD-9B5E2582F0DD}"/>
              </a:ext>
            </a:extLst>
          </p:cNvPr>
          <p:cNvSpPr/>
          <p:nvPr/>
        </p:nvSpPr>
        <p:spPr>
          <a:xfrm>
            <a:off x="6583487" y="658250"/>
            <a:ext cx="2025581" cy="97350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+mn-ea"/>
              </a:rPr>
              <a:t>设计课＃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F5DF7-A47E-3049-AC0D-A4D093F0EFDD}"/>
              </a:ext>
            </a:extLst>
          </p:cNvPr>
          <p:cNvSpPr/>
          <p:nvPr/>
        </p:nvSpPr>
        <p:spPr>
          <a:xfrm>
            <a:off x="6835353" y="1129643"/>
            <a:ext cx="1521849" cy="230802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用户情境数据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1E5B97-AB05-7344-A3A3-EF41C0205572}"/>
              </a:ext>
            </a:extLst>
          </p:cNvPr>
          <p:cNvSpPr/>
          <p:nvPr/>
        </p:nvSpPr>
        <p:spPr>
          <a:xfrm>
            <a:off x="6967414" y="1524631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用户的位置</a:t>
            </a:r>
            <a:endParaRPr lang="en-US" sz="1100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6F82D3-1475-2D4F-99E1-1854A49BA0AC}"/>
              </a:ext>
            </a:extLst>
          </p:cNvPr>
          <p:cNvSpPr/>
          <p:nvPr/>
        </p:nvSpPr>
        <p:spPr>
          <a:xfrm>
            <a:off x="6967414" y="1998323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用户使用的移动应用</a:t>
            </a:r>
            <a:endParaRPr lang="en-US" sz="1100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5B0431-3CC7-9641-BD06-1375DD746A7C}"/>
              </a:ext>
            </a:extLst>
          </p:cNvPr>
          <p:cNvSpPr/>
          <p:nvPr/>
        </p:nvSpPr>
        <p:spPr>
          <a:xfrm>
            <a:off x="6967414" y="2470246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用户的运动状态</a:t>
            </a:r>
            <a:endParaRPr lang="en-US" sz="1100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EC1D1E-4ADA-4F4E-881F-100C7FE2AE1D}"/>
              </a:ext>
            </a:extLst>
          </p:cNvPr>
          <p:cNvSpPr/>
          <p:nvPr/>
        </p:nvSpPr>
        <p:spPr>
          <a:xfrm>
            <a:off x="6967414" y="2945708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列出其他数据类型</a:t>
            </a:r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6941BD-62ED-0E45-BBC9-6E9F0A72BBDD}"/>
              </a:ext>
            </a:extLst>
          </p:cNvPr>
          <p:cNvSpPr/>
          <p:nvPr/>
        </p:nvSpPr>
        <p:spPr>
          <a:xfrm>
            <a:off x="6835353" y="3714840"/>
            <a:ext cx="1521849" cy="89484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音频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A1F864-AC8A-7F49-93FE-7CEEBF2981D0}"/>
              </a:ext>
            </a:extLst>
          </p:cNvPr>
          <p:cNvSpPr/>
          <p:nvPr/>
        </p:nvSpPr>
        <p:spPr>
          <a:xfrm>
            <a:off x="6967414" y="4111596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列出音频数据类型</a:t>
            </a:r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1E0EE2-9453-D348-A96B-E3488E2B49C7}"/>
              </a:ext>
            </a:extLst>
          </p:cNvPr>
          <p:cNvSpPr/>
          <p:nvPr/>
        </p:nvSpPr>
        <p:spPr>
          <a:xfrm>
            <a:off x="6835353" y="4892925"/>
            <a:ext cx="1521849" cy="89484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用户移动网站操作数据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2BD72B-DC90-274F-959E-33440123BA72}"/>
              </a:ext>
            </a:extLst>
          </p:cNvPr>
          <p:cNvSpPr/>
          <p:nvPr/>
        </p:nvSpPr>
        <p:spPr>
          <a:xfrm>
            <a:off x="6967414" y="5289681"/>
            <a:ext cx="1257726" cy="380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列出操作数据类型</a:t>
            </a:r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8E0F65-AA31-C744-BE45-63CAF998A095}"/>
              </a:ext>
            </a:extLst>
          </p:cNvPr>
          <p:cNvSpPr/>
          <p:nvPr/>
        </p:nvSpPr>
        <p:spPr>
          <a:xfrm>
            <a:off x="6835353" y="6067019"/>
            <a:ext cx="1521849" cy="121305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bIns="0" rtlCol="0" anchor="t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+mn-ea"/>
              </a:rPr>
              <a:t>客观情境数据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82D259-D0D8-BF48-BC1F-F68AECEC5C72}"/>
              </a:ext>
            </a:extLst>
          </p:cNvPr>
          <p:cNvSpPr/>
          <p:nvPr/>
        </p:nvSpPr>
        <p:spPr>
          <a:xfrm>
            <a:off x="6967414" y="6463776"/>
            <a:ext cx="1257726" cy="64561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110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列出客观情境数据类型</a:t>
            </a:r>
            <a:r>
              <a:rPr lang="en-US" sz="1100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cxnSp>
        <p:nvCxnSpPr>
          <p:cNvPr id="65" name="Elbow Connector 67">
            <a:extLst>
              <a:ext uri="{FF2B5EF4-FFF2-40B4-BE49-F238E27FC236}">
                <a16:creationId xmlns:a16="http://schemas.microsoft.com/office/drawing/2014/main" id="{40439835-4D9E-A142-BC8E-E4DD981F0141}"/>
              </a:ext>
            </a:extLst>
          </p:cNvPr>
          <p:cNvCxnSpPr>
            <a:cxnSpLocks/>
            <a:stCxn id="118" idx="3"/>
            <a:endCxn id="54" idx="1"/>
          </p:cNvCxnSpPr>
          <p:nvPr/>
        </p:nvCxnSpPr>
        <p:spPr>
          <a:xfrm flipV="1">
            <a:off x="5472655" y="2283657"/>
            <a:ext cx="1362698" cy="325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90EBC93-1ED4-1845-8D67-D98477F1AF1B}"/>
              </a:ext>
            </a:extLst>
          </p:cNvPr>
          <p:cNvCxnSpPr>
            <a:cxnSpLocks/>
            <a:stCxn id="119" idx="3"/>
            <a:endCxn id="59" idx="1"/>
          </p:cNvCxnSpPr>
          <p:nvPr/>
        </p:nvCxnSpPr>
        <p:spPr>
          <a:xfrm>
            <a:off x="5472655" y="2758831"/>
            <a:ext cx="1362698" cy="140343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173376DB-C934-824C-BB32-34B8FC44B226}"/>
              </a:ext>
            </a:extLst>
          </p:cNvPr>
          <p:cNvCxnSpPr>
            <a:cxnSpLocks/>
            <a:stCxn id="121" idx="3"/>
            <a:endCxn id="61" idx="1"/>
          </p:cNvCxnSpPr>
          <p:nvPr/>
        </p:nvCxnSpPr>
        <p:spPr>
          <a:xfrm>
            <a:off x="5472655" y="3230754"/>
            <a:ext cx="1362698" cy="210959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4C97E31-2EA0-F84C-8B63-E74FECD9227B}"/>
              </a:ext>
            </a:extLst>
          </p:cNvPr>
          <p:cNvCxnSpPr>
            <a:cxnSpLocks/>
            <a:stCxn id="122" idx="3"/>
            <a:endCxn id="63" idx="1"/>
          </p:cNvCxnSpPr>
          <p:nvPr/>
        </p:nvCxnSpPr>
        <p:spPr>
          <a:xfrm>
            <a:off x="5472655" y="3702677"/>
            <a:ext cx="1362698" cy="297087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166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Bucchieri, Vittorio</dc:creator>
  <cp:lastModifiedBy>Bucchieri, Vittorio</cp:lastModifiedBy>
  <cp:revision>13</cp:revision>
  <dcterms:created xsi:type="dcterms:W3CDTF">2020-06-05T20:23:04Z</dcterms:created>
  <dcterms:modified xsi:type="dcterms:W3CDTF">2020-06-11T11:58:24Z</dcterms:modified>
</cp:coreProperties>
</file>