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A792-F44A-CD45-AF38-88FE9BD96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B41F-41A9-DE4B-ADC5-C29A1EBD4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372E2-9E36-EE4F-8477-341C5611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E18B-B9C6-6F45-9EF6-B82EDD57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1107D-F40F-9D4E-A7CA-F19AE79A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2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0DA9-717E-4A4A-AED6-CFAA19F1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8FAA8-15CE-E64E-9071-6B4769CB8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9D99D-3AE3-774E-800E-EBACE5A4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C50D6-6BB6-C24F-B735-20470841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D9CE9-21A1-984E-9429-8BD87363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8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8A9EB-F4AD-A041-9611-3D2D4A36D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BCBA9-EEE4-E84D-89B2-57A6E5E2E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0D56C-A097-2745-A398-96D5A15D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1C1EE-89D3-5648-8C2D-91C37032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1241A-066E-7B4D-9BA2-30CA2A73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9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B7D5-9FDB-344D-A6C0-C6B58019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8906-32B2-B34F-A538-512DBA11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3F1FA-CA25-2E45-848F-B1023C52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9EA72-397E-2A4B-977D-96AA5A80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C8795-D6E6-2F4E-9EB6-71A63B23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892C-E07D-2341-A2A6-0FE86593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60322-B1B7-A543-BB08-878280199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8FD6-8767-D344-AA9B-394D89EC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D9FD-EBCC-5F46-8123-D236C459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4118C-DC05-9B41-8382-824A5B36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2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5864-90B8-0A4C-8797-6FABCC27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32D4-0DCE-8043-817E-89DE81136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C82A6-794E-3949-A960-DE9BFC932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33B88-E87B-2D4C-8C7D-2602E100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EF08E-CF9A-134D-AD60-9F6585C3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FF047-380F-234D-B706-091CEBDE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4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4928-C7D1-F440-B841-A72419F7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8B49D-DC5E-DC4F-9A72-0BA7E9905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1CC77-3BD8-7C42-A390-F95371065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DF148-FCBD-5848-998B-6A94E2507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765B3-5C5A-5247-A83E-E37B8B80E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4A557-23E5-2D44-B3A0-CA66AF15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819A1-767A-BD49-BF50-F7A82B2A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ED842-8052-074F-B569-7652E24F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51E3-76A4-4343-916B-F5D7CB65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D2087-E4C9-5643-A511-D6EE1622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269FA-9637-7549-8ADC-10BACDED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47C6-8151-4E42-BA7E-B3898FE6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1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053BE-4563-C64C-A6DE-DBBE271A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9F6BD-6128-B64B-9003-928E99B2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A1C14-58DC-4A41-8064-DF35C02E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E73C-540E-DE45-9280-E184781F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6DED-98CE-A245-AD19-6DF1BB198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8538D-D1F8-9842-A877-EC8AC93E1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2607E-FAC1-2043-A5D5-ACEBCFE1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4DFCB-D7B9-8645-80A1-0EFF0D8A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86BAB-066A-0F48-B2FF-A2C8845C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6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A96A-D940-AD48-8C7C-B2C8E5B2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30C50-D86E-524A-944B-90094AD77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8D189-1CB9-DB47-8DDD-648B3DC6C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AB12E-C232-744F-A90C-8CA83A07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AC85-51B6-E44A-8F4A-F07DD4B8EC8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7B61B-4C5D-6B47-8DFC-016C0FE7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5D97B-BC24-724F-8E68-C5BA5C74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DF86C-3B53-7540-8686-F40260BC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37349-7618-5546-BB2A-D92B28FCE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B68A-2648-854E-B158-2FD3FE8A7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0AC85-51B6-E44A-8F4A-F07DD4B8EC8E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62C2D-1C7E-3941-B99F-331FB215B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C839B-4BF9-0846-80BA-38BC0C721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FD838-9E3E-3644-A144-451A8AAA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0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F3574F-E386-D24C-86A8-F4990825D244}"/>
              </a:ext>
            </a:extLst>
          </p:cNvPr>
          <p:cNvSpPr/>
          <p:nvPr/>
        </p:nvSpPr>
        <p:spPr>
          <a:xfrm>
            <a:off x="680224" y="1059366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D27C37-9E00-6748-8064-E7A3931472DC}"/>
              </a:ext>
            </a:extLst>
          </p:cNvPr>
          <p:cNvSpPr/>
          <p:nvPr/>
        </p:nvSpPr>
        <p:spPr>
          <a:xfrm>
            <a:off x="860224" y="1239366"/>
            <a:ext cx="1440000" cy="144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eaf with solid fill">
            <a:extLst>
              <a:ext uri="{FF2B5EF4-FFF2-40B4-BE49-F238E27FC236}">
                <a16:creationId xmlns:a16="http://schemas.microsoft.com/office/drawing/2014/main" id="{359FBE3B-382B-7C45-B34A-E6ADDF672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024" y="1508979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7286A0-6C87-FC46-8D83-D9D1D9C08BF7}"/>
              </a:ext>
            </a:extLst>
          </p:cNvPr>
          <p:cNvSpPr/>
          <p:nvPr/>
        </p:nvSpPr>
        <p:spPr>
          <a:xfrm>
            <a:off x="3439899" y="1059366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A8CB6-A911-3244-A527-6FA7C9202531}"/>
              </a:ext>
            </a:extLst>
          </p:cNvPr>
          <p:cNvSpPr/>
          <p:nvPr/>
        </p:nvSpPr>
        <p:spPr>
          <a:xfrm>
            <a:off x="3619899" y="1239366"/>
            <a:ext cx="1440000" cy="144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Leaf with solid fill">
            <a:extLst>
              <a:ext uri="{FF2B5EF4-FFF2-40B4-BE49-F238E27FC236}">
                <a16:creationId xmlns:a16="http://schemas.microsoft.com/office/drawing/2014/main" id="{86B84C31-B31A-D44F-A925-E63042255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039" y="1544595"/>
            <a:ext cx="767571" cy="767571"/>
          </a:xfrm>
          <a:prstGeom prst="rect">
            <a:avLst/>
          </a:prstGeom>
        </p:spPr>
      </p:pic>
      <p:pic>
        <p:nvPicPr>
          <p:cNvPr id="11" name="Graphic 10" descr="Leaf with solid fill">
            <a:extLst>
              <a:ext uri="{FF2B5EF4-FFF2-40B4-BE49-F238E27FC236}">
                <a16:creationId xmlns:a16="http://schemas.microsoft.com/office/drawing/2014/main" id="{F4453AB5-91A8-6448-AC6C-7B7E19870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5379" y="1556951"/>
            <a:ext cx="767571" cy="7675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CCC13A-43D3-B349-88CD-C16B53551076}"/>
              </a:ext>
            </a:extLst>
          </p:cNvPr>
          <p:cNvSpPr/>
          <p:nvPr/>
        </p:nvSpPr>
        <p:spPr>
          <a:xfrm>
            <a:off x="680224" y="3818634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6E5D12-BE39-F14C-8B64-B5BDABC946B1}"/>
              </a:ext>
            </a:extLst>
          </p:cNvPr>
          <p:cNvSpPr/>
          <p:nvPr/>
        </p:nvSpPr>
        <p:spPr>
          <a:xfrm>
            <a:off x="810796" y="3973920"/>
            <a:ext cx="720000" cy="72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Leaf with solid fill">
            <a:extLst>
              <a:ext uri="{FF2B5EF4-FFF2-40B4-BE49-F238E27FC236}">
                <a16:creationId xmlns:a16="http://schemas.microsoft.com/office/drawing/2014/main" id="{013A1A41-3A5A-5249-921B-27F9E2C0E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39" y="4151869"/>
            <a:ext cx="423007" cy="42300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3F388CD-6D41-C744-B16C-6443AE322FB8}"/>
              </a:ext>
            </a:extLst>
          </p:cNvPr>
          <p:cNvSpPr/>
          <p:nvPr/>
        </p:nvSpPr>
        <p:spPr>
          <a:xfrm>
            <a:off x="1620796" y="3973920"/>
            <a:ext cx="720000" cy="72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2A90CA-A50F-5F40-9493-FA0F7F20C9DB}"/>
              </a:ext>
            </a:extLst>
          </p:cNvPr>
          <p:cNvSpPr/>
          <p:nvPr/>
        </p:nvSpPr>
        <p:spPr>
          <a:xfrm>
            <a:off x="810796" y="4777109"/>
            <a:ext cx="720000" cy="72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12EF37-F925-ED49-A456-4C47B2C62630}"/>
              </a:ext>
            </a:extLst>
          </p:cNvPr>
          <p:cNvSpPr/>
          <p:nvPr/>
        </p:nvSpPr>
        <p:spPr>
          <a:xfrm>
            <a:off x="1620796" y="4777109"/>
            <a:ext cx="720000" cy="72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Leaf with solid fill">
            <a:extLst>
              <a:ext uri="{FF2B5EF4-FFF2-40B4-BE49-F238E27FC236}">
                <a16:creationId xmlns:a16="http://schemas.microsoft.com/office/drawing/2014/main" id="{B212F182-B4EC-324C-8107-7F7406614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7741" y="4139512"/>
            <a:ext cx="423007" cy="423007"/>
          </a:xfrm>
          <a:prstGeom prst="rect">
            <a:avLst/>
          </a:prstGeom>
        </p:spPr>
      </p:pic>
      <p:pic>
        <p:nvPicPr>
          <p:cNvPr id="19" name="Graphic 18" descr="Leaf with solid fill">
            <a:extLst>
              <a:ext uri="{FF2B5EF4-FFF2-40B4-BE49-F238E27FC236}">
                <a16:creationId xmlns:a16="http://schemas.microsoft.com/office/drawing/2014/main" id="{4195CA3F-2D6B-C941-B98D-3F61B54EB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028" y="4930345"/>
            <a:ext cx="423007" cy="423007"/>
          </a:xfrm>
          <a:prstGeom prst="rect">
            <a:avLst/>
          </a:prstGeom>
        </p:spPr>
      </p:pic>
      <p:pic>
        <p:nvPicPr>
          <p:cNvPr id="20" name="Graphic 19" descr="Leaf with solid fill">
            <a:extLst>
              <a:ext uri="{FF2B5EF4-FFF2-40B4-BE49-F238E27FC236}">
                <a16:creationId xmlns:a16="http://schemas.microsoft.com/office/drawing/2014/main" id="{0511977F-0E00-874D-AD7C-FAB00924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2" y="4930345"/>
            <a:ext cx="423007" cy="42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5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1DE79E-6F01-9D4E-A22E-7E785354E889}"/>
              </a:ext>
            </a:extLst>
          </p:cNvPr>
          <p:cNvSpPr/>
          <p:nvPr/>
        </p:nvSpPr>
        <p:spPr>
          <a:xfrm>
            <a:off x="3324285" y="1774070"/>
            <a:ext cx="1800000" cy="180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D2ECA8-B2BA-7D41-813E-8D5D3D837C5B}"/>
              </a:ext>
            </a:extLst>
          </p:cNvPr>
          <p:cNvSpPr/>
          <p:nvPr/>
        </p:nvSpPr>
        <p:spPr>
          <a:xfrm>
            <a:off x="3504285" y="1954070"/>
            <a:ext cx="1440000" cy="144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Leaf with solid fill">
            <a:extLst>
              <a:ext uri="{FF2B5EF4-FFF2-40B4-BE49-F238E27FC236}">
                <a16:creationId xmlns:a16="http://schemas.microsoft.com/office/drawing/2014/main" id="{4A8A3478-59E7-2840-A940-E1F6E29DA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8425" y="2259299"/>
            <a:ext cx="767571" cy="767571"/>
          </a:xfrm>
          <a:prstGeom prst="rect">
            <a:avLst/>
          </a:prstGeom>
        </p:spPr>
      </p:pic>
      <p:pic>
        <p:nvPicPr>
          <p:cNvPr id="7" name="Graphic 6" descr="Leaf with solid fill">
            <a:extLst>
              <a:ext uri="{FF2B5EF4-FFF2-40B4-BE49-F238E27FC236}">
                <a16:creationId xmlns:a16="http://schemas.microsoft.com/office/drawing/2014/main" id="{FE97B762-84E0-824D-A9F4-719D89D5B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9765" y="2271655"/>
            <a:ext cx="767571" cy="767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E926C-65BA-4F48-A560-81F52DA69DA6}"/>
              </a:ext>
            </a:extLst>
          </p:cNvPr>
          <p:cNvSpPr txBox="1"/>
          <p:nvPr/>
        </p:nvSpPr>
        <p:spPr>
          <a:xfrm>
            <a:off x="5198425" y="2271655"/>
            <a:ext cx="229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73852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Vittorio Accomazzi</dc:creator>
  <cp:lastModifiedBy>Vittorio Accomazzi</cp:lastModifiedBy>
  <cp:revision>2</cp:revision>
  <dcterms:created xsi:type="dcterms:W3CDTF">2022-04-15T18:56:00Z</dcterms:created>
  <dcterms:modified xsi:type="dcterms:W3CDTF">2022-04-30T04:00:38Z</dcterms:modified>
</cp:coreProperties>
</file>