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218" d="100"/>
          <a:sy n="218" d="100"/>
        </p:scale>
        <p:origin x="-289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792-F44A-CD45-AF38-88FE9BD9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B41F-41A9-DE4B-ADC5-C29A1EBD4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72E2-9E36-EE4F-8477-341C5611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E18B-B9C6-6F45-9EF6-B82EDD57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107D-F40F-9D4E-A7CA-F19AE79A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0DA9-717E-4A4A-AED6-CFAA19F1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FAA8-15CE-E64E-9071-6B4769C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D99D-3AE3-774E-800E-EBACE5A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50D6-6BB6-C24F-B735-20470841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9CE9-21A1-984E-9429-8BD87363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8A9EB-F4AD-A041-9611-3D2D4A36D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CBA9-EEE4-E84D-89B2-57A6E5E2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0D56C-A097-2745-A398-96D5A15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C1EE-89D3-5648-8C2D-91C37032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241A-066E-7B4D-9BA2-30CA2A73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B7D5-9FDB-344D-A6C0-C6B58019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8906-32B2-B34F-A538-512DBA11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F1FA-CA25-2E45-848F-B1023C52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EA72-397E-2A4B-977D-96AA5A80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8795-D6E6-2F4E-9EB6-71A63B2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892C-E07D-2341-A2A6-0FE86593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0322-B1B7-A543-BB08-87828019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8FD6-8767-D344-AA9B-394D89EC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D9FD-EBCC-5F46-8123-D236C459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118C-DC05-9B41-8382-824A5B3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864-90B8-0A4C-8797-6FABCC27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32D4-0DCE-8043-817E-89DE81136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C82A6-794E-3949-A960-DE9BFC93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33B88-E87B-2D4C-8C7D-2602E100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F08E-CF9A-134D-AD60-9F6585C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FF047-380F-234D-B706-091CEBDE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928-C7D1-F440-B841-A72419F7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B49D-DC5E-DC4F-9A72-0BA7E990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1CC77-3BD8-7C42-A390-F9537106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F148-FCBD-5848-998B-6A94E2507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765B3-5C5A-5247-A83E-E37B8B80E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4A557-23E5-2D44-B3A0-CA66AF15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19A1-767A-BD49-BF50-F7A82B2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ED842-8052-074F-B569-7652E24F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1E3-76A4-4343-916B-F5D7CB65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D2087-E4C9-5643-A511-D6EE162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69FA-9637-7549-8ADC-10BACDED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47C6-8151-4E42-BA7E-B3898FE6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53BE-4563-C64C-A6DE-DBBE271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F6BD-6128-B64B-9003-928E99B2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A1C14-58DC-4A41-8064-DF35C02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E73C-540E-DE45-9280-E184781F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6DED-98CE-A245-AD19-6DF1BB19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538D-D1F8-9842-A877-EC8AC93E1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2607E-FAC1-2043-A5D5-ACEBCFE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DFCB-D7B9-8645-80A1-0EFF0D8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86BAB-066A-0F48-B2FF-A2C8845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A96A-D940-AD48-8C7C-B2C8E5B2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30C50-D86E-524A-944B-90094AD77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8D189-1CB9-DB47-8DDD-648B3DC6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B12E-C232-744F-A90C-8CA83A0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B61B-4C5D-6B47-8DFC-016C0FE7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D97B-BC24-724F-8E68-C5BA5C74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DF86C-3B53-7540-8686-F40260BC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7349-7618-5546-BB2A-D92B28FC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B68A-2648-854E-B158-2FD3FE8A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AC85-51B6-E44A-8F4A-F07DD4B8EC8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2C2D-1C7E-3941-B99F-331FB215B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839B-4BF9-0846-80BA-38BC0C72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F3574F-E386-D24C-86A8-F4990825D244}"/>
              </a:ext>
            </a:extLst>
          </p:cNvPr>
          <p:cNvSpPr/>
          <p:nvPr/>
        </p:nvSpPr>
        <p:spPr>
          <a:xfrm>
            <a:off x="680224" y="1059366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D27C37-9E00-6748-8064-E7A3931472DC}"/>
              </a:ext>
            </a:extLst>
          </p:cNvPr>
          <p:cNvSpPr/>
          <p:nvPr/>
        </p:nvSpPr>
        <p:spPr>
          <a:xfrm>
            <a:off x="860224" y="1239366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eaf with solid fill">
            <a:extLst>
              <a:ext uri="{FF2B5EF4-FFF2-40B4-BE49-F238E27FC236}">
                <a16:creationId xmlns:a16="http://schemas.microsoft.com/office/drawing/2014/main" id="{359FBE3B-382B-7C45-B34A-E6ADDF67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024" y="150897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286A0-6C87-FC46-8D83-D9D1D9C08BF7}"/>
              </a:ext>
            </a:extLst>
          </p:cNvPr>
          <p:cNvSpPr/>
          <p:nvPr/>
        </p:nvSpPr>
        <p:spPr>
          <a:xfrm>
            <a:off x="3439899" y="1059366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A8CB6-A911-3244-A527-6FA7C9202531}"/>
              </a:ext>
            </a:extLst>
          </p:cNvPr>
          <p:cNvSpPr/>
          <p:nvPr/>
        </p:nvSpPr>
        <p:spPr>
          <a:xfrm>
            <a:off x="3619899" y="1239366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Leaf with solid fill">
            <a:extLst>
              <a:ext uri="{FF2B5EF4-FFF2-40B4-BE49-F238E27FC236}">
                <a16:creationId xmlns:a16="http://schemas.microsoft.com/office/drawing/2014/main" id="{86B84C31-B31A-D44F-A925-E6304225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39" y="1544595"/>
            <a:ext cx="767571" cy="767571"/>
          </a:xfrm>
          <a:prstGeom prst="rect">
            <a:avLst/>
          </a:prstGeom>
        </p:spPr>
      </p:pic>
      <p:pic>
        <p:nvPicPr>
          <p:cNvPr id="11" name="Graphic 10" descr="Leaf with solid fill">
            <a:extLst>
              <a:ext uri="{FF2B5EF4-FFF2-40B4-BE49-F238E27FC236}">
                <a16:creationId xmlns:a16="http://schemas.microsoft.com/office/drawing/2014/main" id="{F4453AB5-91A8-6448-AC6C-7B7E1987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379" y="1556951"/>
            <a:ext cx="767571" cy="7675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CCC13A-43D3-B349-88CD-C16B53551076}"/>
              </a:ext>
            </a:extLst>
          </p:cNvPr>
          <p:cNvSpPr/>
          <p:nvPr/>
        </p:nvSpPr>
        <p:spPr>
          <a:xfrm>
            <a:off x="680224" y="381863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6E5D12-BE39-F14C-8B64-B5BDABC946B1}"/>
              </a:ext>
            </a:extLst>
          </p:cNvPr>
          <p:cNvSpPr/>
          <p:nvPr/>
        </p:nvSpPr>
        <p:spPr>
          <a:xfrm>
            <a:off x="810796" y="3973920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eaf with solid fill">
            <a:extLst>
              <a:ext uri="{FF2B5EF4-FFF2-40B4-BE49-F238E27FC236}">
                <a16:creationId xmlns:a16="http://schemas.microsoft.com/office/drawing/2014/main" id="{013A1A41-3A5A-5249-921B-27F9E2C0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39" y="4151869"/>
            <a:ext cx="423007" cy="4230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3F388CD-6D41-C744-B16C-6443AE322FB8}"/>
              </a:ext>
            </a:extLst>
          </p:cNvPr>
          <p:cNvSpPr/>
          <p:nvPr/>
        </p:nvSpPr>
        <p:spPr>
          <a:xfrm>
            <a:off x="1620796" y="3973920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2A90CA-A50F-5F40-9493-FA0F7F20C9DB}"/>
              </a:ext>
            </a:extLst>
          </p:cNvPr>
          <p:cNvSpPr/>
          <p:nvPr/>
        </p:nvSpPr>
        <p:spPr>
          <a:xfrm>
            <a:off x="810796" y="4777109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12EF37-F925-ED49-A456-4C47B2C62630}"/>
              </a:ext>
            </a:extLst>
          </p:cNvPr>
          <p:cNvSpPr/>
          <p:nvPr/>
        </p:nvSpPr>
        <p:spPr>
          <a:xfrm>
            <a:off x="1620796" y="4777109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Leaf with solid fill">
            <a:extLst>
              <a:ext uri="{FF2B5EF4-FFF2-40B4-BE49-F238E27FC236}">
                <a16:creationId xmlns:a16="http://schemas.microsoft.com/office/drawing/2014/main" id="{B212F182-B4EC-324C-8107-7F740661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741" y="4139512"/>
            <a:ext cx="423007" cy="423007"/>
          </a:xfrm>
          <a:prstGeom prst="rect">
            <a:avLst/>
          </a:prstGeom>
        </p:spPr>
      </p:pic>
      <p:pic>
        <p:nvPicPr>
          <p:cNvPr id="19" name="Graphic 18" descr="Leaf with solid fill">
            <a:extLst>
              <a:ext uri="{FF2B5EF4-FFF2-40B4-BE49-F238E27FC236}">
                <a16:creationId xmlns:a16="http://schemas.microsoft.com/office/drawing/2014/main" id="{4195CA3F-2D6B-C941-B98D-3F61B54E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028" y="4930345"/>
            <a:ext cx="423007" cy="423007"/>
          </a:xfrm>
          <a:prstGeom prst="rect">
            <a:avLst/>
          </a:prstGeom>
        </p:spPr>
      </p:pic>
      <p:pic>
        <p:nvPicPr>
          <p:cNvPr id="20" name="Graphic 19" descr="Leaf with solid fill">
            <a:extLst>
              <a:ext uri="{FF2B5EF4-FFF2-40B4-BE49-F238E27FC236}">
                <a16:creationId xmlns:a16="http://schemas.microsoft.com/office/drawing/2014/main" id="{0511977F-0E00-874D-AD7C-FAB00924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2" y="4930345"/>
            <a:ext cx="423007" cy="4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f with solid fill">
            <a:extLst>
              <a:ext uri="{FF2B5EF4-FFF2-40B4-BE49-F238E27FC236}">
                <a16:creationId xmlns:a16="http://schemas.microsoft.com/office/drawing/2014/main" id="{4A8A3478-59E7-2840-A940-E1F6E29D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989" y="1860331"/>
            <a:ext cx="1568669" cy="1568669"/>
          </a:xfrm>
          <a:prstGeom prst="rect">
            <a:avLst/>
          </a:prstGeom>
        </p:spPr>
      </p:pic>
      <p:pic>
        <p:nvPicPr>
          <p:cNvPr id="3" name="Graphic 2" descr="Ruler with solid fill">
            <a:extLst>
              <a:ext uri="{FF2B5EF4-FFF2-40B4-BE49-F238E27FC236}">
                <a16:creationId xmlns:a16="http://schemas.microsoft.com/office/drawing/2014/main" id="{3754B553-BB9C-FB4D-BB67-C8ADC5E77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035571">
            <a:off x="4662052" y="2046964"/>
            <a:ext cx="1195400" cy="11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Vittorio Accomazzi</dc:creator>
  <cp:lastModifiedBy>Vittorio Accomazzi</cp:lastModifiedBy>
  <cp:revision>3</cp:revision>
  <dcterms:created xsi:type="dcterms:W3CDTF">2022-04-15T18:56:00Z</dcterms:created>
  <dcterms:modified xsi:type="dcterms:W3CDTF">2022-05-03T00:33:28Z</dcterms:modified>
</cp:coreProperties>
</file>