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06"/>
    <p:restoredTop sz="94215"/>
  </p:normalViewPr>
  <p:slideViewPr>
    <p:cSldViewPr snapToGrid="0">
      <p:cViewPr varScale="1">
        <p:scale>
          <a:sx n="110" d="100"/>
          <a:sy n="110" d="100"/>
        </p:scale>
        <p:origin x="17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3:55:14.9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1785 24575,'23'-7'0,"31"-14"0,30-14 0,19-9 0,10-8 0,-48 20 0,9-6 0,6-4 0,7-3 0,3-4 0,4-1 0,2-2 0,1-1 0,-1 1 0,-1 0 0,-2 2 0,-4 3 0,-5 3 0,-7 3 0,15-5 0,-6 3 0,-5 4 0,-3 1 0,1 0 0,1-1 0,4-4 0,7-3 0,-10 3 0,11-5 0,6-4 0,6-4 0,2-1 0,0 0 0,-2 1 0,-5 2 0,-8 3 0,-9 6 0,-11 5 0,-16 9 0,-16 8 0,9-9 0,-48 31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3:55:26.9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1 445 24575,'52'-8'0,"44"-11"0,-15 1 0,7-3 0,-22 6 0,1-2 0,2 1-617,9-3 1,2-1 0,1 0 616,6 0 0,0-1 0,0 1 0,-3 1 0,0 1 0,-2 0 0,0 0 0,-1 2 0,-4 0 298,14-2 1,-9 2-299,-25 5 0,-7 3 306,7-2-306,-28 4 0,-12 2 0,5 0 946,3-2-946,-1 2 0,-7 0 0,-19 0 0,-34 0 0,18 1 0,-18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3:55:28.0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1 239 24575,'46'-9'0,"6"-1"0,10-2 0,0-1 0,6-1 0,4 0-636,14-3 1,4 0 0,1 0 635,0-1 0,1 1 0,-4 2 0,-15 2 0,-2 1 0,-5 1 307,3 0 0,-10 3-307,4 0 315,-42 6-315,-13 3 0,-7-1 0,0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3:55:22.0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0 343 24575,'32'-6'0,"62"-15"0,-34 8 0,8-1 0,4-1-918,13-2 1,4-1-1,3 0 918,-11 3 0,2-1 0,2 1 0,1 0 0,3 1 0,2 0 0,-1 1 0,-1 0 0,-7 2 0,-1 0 0,-1 1 0,-2 0 0,16-2 0,-2 1 0,-8 1 437,4 0 0,-14 2-437,-6-1 0,-47 7 0,-14 1 113,-12 1 0,5 1 1,-9 0-1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3:55:22.7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0 234 24575,'71'-13'0,"-11"4"0,9-1 0,1 0 0,6-1 0,4 0-801,-8 1 1,3 1 0,2-1 0,1 0 800,6 0 0,2 0 0,1 1 0,0 0 0,2 1 0,0 0 0,0 1 0,-1 1 0,-4 1 0,-2 0 0,0 1 0,-2 1 0,20 0 0,-2 1 0,-4 0 335,-15 2 1,-3-1 0,-6 1-336,6 0 0,-10-1 526,12-1-526,-42-4 0,-13-3 0,-6-1 1668,-8 2-1668,-27 6 0,11 1 0,-15 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3:55:23.8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24575,'22'0'0,"16"1"0,34 4 0,-11 1 0,8 3 0,19 4 0,7 2-336,-22-3 1,3 1-1,0 1 336,3 0 0,2 1 0,-1 0 0,1 0 0,0 1 0,-1-1 0,-3-1 0,-1 0 0,-3-1 0,24 5 0,-5-3 0,-22-4 0,-9-1 61,-3 1 1,-36-9 0,-30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3:55:30.2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1 711 24575,'55'5'0,"42"-2"0,-36-4 0,8-2 0,7-2-1550,6-3 1,8-3 0,5-1 0,4-1 1549,-16 1 0,4-1 0,3-1 0,1-1 0,1-1 0,1 0-351,-6 0 0,2 0 0,0-2 1,2 1-1,-1-2 0,0 1 0,0-1 351,-2 1 0,0-1 0,0-1 0,0 0 0,-1 1 0,-1-1 0,-3 0 0,4 0 0,-1-1 0,-2 0 0,-2 1 0,-2 0 0,-3 0 321,14-4 0,-3 1 1,-4 0-1,-6 2-321,-1 0 0,-6 1 0,-7 3 0,-1 0 0,-10 3 0,-4 2 0,-30 8 0,-13 2 0,-8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3:55:54.7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3:55:16.2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1110 24575,'15'0'0,"38"-6"0,2-2 0,11-4 0,-5 0 0,6-3 0,3-1-831,13-4 1,5-3-1,1-2 831,-16 5 0,1-2 0,0-1 0,1-1 0,4-1 0,-1-1 0,1-1 0,0-1 0,1-1 0,-1-1 0,0-1 0,-1 0 0,-3 1 0,-2 0 0,0-1 0,-2 1 0,14-8 0,-2 0 0,-5 1 265,-13 5 0,-4 2 0,-3 0-265,9-5 0,-4 1 205,-13 6 1,-3 0-206,28-19 0,-15 6 0,-13 8 1286,-17 9-1286,-14 12 0,-8 5 0,1 1 0,4-2 0,3-2 0,-3 1 0,-10 3 0,-2 4 0,-5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3:55:17.0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1126 8551,'82'-30'0,"1"0"0,-16 5 0,3-1 0,0 0 1400,-3 1 0,1 0 1,2-1-1401,16-6 0,4-1 0,2-2 0,-20 8 0,1-1 0,0 0 0,3-1 318,8-5 0,2 0 1,1-2-1,-1 0-318,1-1 0,1-1 0,-1-1 0,-2 1 0,-5 1 0,0-1 0,-3 1 0,-3 1 656,9-5 0,-5 2 0,-7 1-656,1-2 0,-12 4 5523,6-5-5523,-40 22 0,-17 13 0,-9 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3:55:17.8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1 608 24575,'91'-9'0,"-21"-2"0,8-5 0,-9-1 0,4-2 0,4-1-909,15-4 0,5-2 0,0-1 909,-21 6 0,1-2 0,0 0 0,-1 0 0,19-5 0,-1-1 0,-5 2 243,-14 3 1,-3 1 0,-4 0-244,15-6 0,-7 1 240,-18 6 0,-6 1-240,23-12 0,-20 9 0,-13 6 1404,-14 7-1404,-9 5 28,-21 4 0,0 2 0,-9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3:55:18.5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1 649 20519,'76'-26'0,"0"0"0,-7 3 0,5-3 0,3 0 0,8-4 0,3 0 0,2-2 0,-13 5 0,2-2 0,1 1 0,-3-1 0,16-5 0,-2 0 0,-5 0 0,-16 7 0,-3-1 0,-7 3 958,3-3 0,-10 3-958,5-5 687,-24 11-687,-9 7 353,-3 3-353,-5 2 275,-7 3 0,-8 4 0,-2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3:55:21.2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1 369 24575,'74'-16'0,"-10"4"0,10-2 0,7-2 0,9-1 0,4-1-1001,-10 2 1,4-1 0,2 0 0,1 0 1000,4-1 0,3 0 0,-1 0 0,-2 2 0,-6 1 0,-1 0 0,-2 2 0,-4 1 305,8 0 1,-5 2-1,-4 1-305,14 1 0,-9 3 362,-19 2 1,-6 2-363,26-3 0,-33-1 0,-19 0 2080,-15 0-2080,-5-1 70,-7 1 0,-4 2 0,-2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3:55:25.6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1 881 24575,'33'-30'0,"45"-24"0,-9 10 0,11-2 0,-10 9 0,4 0 0,2 0-587,6-1 1,3 1 0,-1 2 586,-3 2 0,0 2 0,-2 1 0,-8 4 0,-2 2 0,-2 2 284,17-6 1,-5 3-285,-11 4 0,-4 2 145,-10 4 1,-3 1-146,37-7 0,-7 2 0,-6 1 899,-4 0-899,-8 1 0,2-2 0,4-1 0,1-2 0,-10 2 0,-22 7 0,-19 6 0,-13 5 0,-4 0 0,5 5 0,-5-3 0,3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3:55:19.8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0 405 24575,'24'-10'0,"16"-5"0,36-12 0,16-4 0,-35 13 0,4 0 0,13-4 0,3-1 0,3 0 0,2 0 0,3 0 0,-2 2 0,-13 3 0,-5 3 0,26-5 0,-35 10 0,-13 2 0,6-3 0,10-5 0,0 0 0,-16 3 0,-21 6 0,-12 2 0,-2 0 0,-2 1 0,-2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3:55:20.5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0 607 24575,'76'-31'0,"-12"5"0,9-1 0,-8 3 0,4 0 0,5-2-738,-6 3 0,4-1 1,1 1-1,2-1 738,4-1 0,1 0 0,1 1 0,0 0 0,-3 2 0,0 0 0,-1 1 0,0 1 0,19-4 0,-2 3 0,-3 1 260,-10 4 0,-4 2 0,-3 2-260,14-1 0,-8 4 0,-25 3 0,-7 2 0,-4 2 520,-30 1-520,-8 0 0,3-1 0,3-4 1523,0-1-1523,-3-1 0,-5 4 0,-4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366E-AD9D-A5C4-EAEA-D9FE77392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ED92-03F2-90D8-7779-688481E48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0BD0D-6D38-36E7-76C3-F3792D6B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9BD2-9D26-6F46-9A5B-4DCF1868081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2F5FB-299F-C28E-CD28-99819FCA7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C0D69-1B86-E647-A0C9-4E40EC76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B3DC-9D9B-BD4A-B86D-A94A2509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7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2279-FB96-1F9D-4B26-44E28A92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99ABA-DE7D-1D90-50FE-02548365A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38CE5-E8CB-72A7-3D86-151CB76A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9BD2-9D26-6F46-9A5B-4DCF1868081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A82DB-6FC1-8F75-FFA0-B2877D5C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D7A61-4C48-30FB-6C9F-FD0DB90F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B3DC-9D9B-BD4A-B86D-A94A2509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7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A8348-788E-A838-E7F3-4574F3F27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707E6-F7CF-FA77-69A0-E812C33CC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7FC12-3418-74FB-2A20-16E5E300B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9BD2-9D26-6F46-9A5B-4DCF1868081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74377-D9AA-FF12-3661-BBCAF9EC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D364C-3D5C-8200-CFDB-F6B016B35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B3DC-9D9B-BD4A-B86D-A94A2509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9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9E8E-A4B7-CB88-301F-FDAF7B84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52B7C-C32F-7D99-F79C-510013E97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0B184-8D40-491D-165C-510C26C6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9BD2-9D26-6F46-9A5B-4DCF1868081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C4170-79AA-BAE7-6702-2DB2DB223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36AEF-A6E8-1C20-2AF8-CC4EB1FC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B3DC-9D9B-BD4A-B86D-A94A2509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7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A6D17-91A5-DB1E-688E-0902842C7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56090-276D-C4F5-9F4B-1A6A796D6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3A5B6-1D06-84EE-0689-20C96502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9BD2-9D26-6F46-9A5B-4DCF1868081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97C35-B694-216E-4252-EB41D8202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977F0-6AC2-F3D2-79C1-53D406AD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B3DC-9D9B-BD4A-B86D-A94A2509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2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BF21-1BBF-78D3-205E-EE138631F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F8B5E-750B-19F5-8011-6AC498761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37D9E-3FAD-E266-514D-66DD1D475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011EE-C3EB-4BBD-97ED-DEFE98DF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9BD2-9D26-6F46-9A5B-4DCF1868081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2889A-E1FF-31CF-F744-DC45D7ED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D7361-D7CC-2DE2-5F04-820805ED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B3DC-9D9B-BD4A-B86D-A94A2509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5B7C1-60E1-A042-54E3-085D03EAC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EDB56-EE63-850A-8BC3-A3B99070C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F0D2C-A994-8CEE-55F9-3F8B0F402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B0B93-7C39-9FEB-D1D9-DD96D3CF3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141DD-6813-C3D9-6CD4-59C46F512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7E5AFA-39DE-78D2-65C6-D509B7BF8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9BD2-9D26-6F46-9A5B-4DCF1868081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A67098-B111-18AF-D2FC-78FA8EB5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D3643-4716-38E8-F01B-3EEC3B3B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B3DC-9D9B-BD4A-B86D-A94A2509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3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F4D4-BB70-A393-D414-928724F2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AC8B86-9747-F09C-E70C-617DCACA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9BD2-9D26-6F46-9A5B-4DCF1868081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9EEAD-B8BC-AFDB-BBB0-ACAFD722C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F8801-E508-6DAF-B621-4494CA1B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B3DC-9D9B-BD4A-B86D-A94A2509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2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B1DFCE-E3E1-8CB8-87DD-8492A690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9BD2-9D26-6F46-9A5B-4DCF1868081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304DE6-EEE3-E1BB-CEE2-5FE023B8A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4B132-21B4-4B75-F194-7F42AB14B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B3DC-9D9B-BD4A-B86D-A94A2509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5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ED95-BE07-9A82-AD54-30745677E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5B7DD-94AD-19B2-EC76-B9DF76DD1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734E6-53A1-493D-40E0-B3A6E6ADC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E55C6-D4FD-DFEF-43E6-0029AC9D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9BD2-9D26-6F46-9A5B-4DCF1868081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553A0-552B-88D8-7FB4-107A2959F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82398-B926-94F2-4D44-827E9229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B3DC-9D9B-BD4A-B86D-A94A2509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34D5-E2A3-7250-0168-6EAB7C19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39998-2336-3CD8-4212-28228673B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4592C-F353-A7F5-E62E-1D911C392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DDB1C-4D7C-B028-54B3-E60CCE930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9BD2-9D26-6F46-9A5B-4DCF1868081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09D74-4834-AECB-CFD9-94FACEAC3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A4EC1-8A77-B6FD-28FD-CC70BCC2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B3DC-9D9B-BD4A-B86D-A94A2509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4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98EF0-45E8-D800-3312-F86BD2734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89FF7-8DE2-19E7-48B8-FE76D5440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77499-DBBD-609A-D5F4-0820BA268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B9BD2-9D26-6F46-9A5B-4DCF1868081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709B2-337D-9371-ECC5-E3B9EBFF8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F7481-FEF1-1247-EB3F-2CE053901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BB3DC-9D9B-BD4A-B86D-A94A2509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3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8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F755EE1-FA5C-424D-2EEF-758BAA1BF04A}"/>
              </a:ext>
            </a:extLst>
          </p:cNvPr>
          <p:cNvGrpSpPr/>
          <p:nvPr/>
        </p:nvGrpSpPr>
        <p:grpSpPr>
          <a:xfrm>
            <a:off x="596329" y="1288727"/>
            <a:ext cx="7452879" cy="4658410"/>
            <a:chOff x="631053" y="1994782"/>
            <a:chExt cx="7452879" cy="46584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FBBC6A-4519-4960-527A-42FFEF43F865}"/>
                </a:ext>
              </a:extLst>
            </p:cNvPr>
            <p:cNvSpPr/>
            <p:nvPr/>
          </p:nvSpPr>
          <p:spPr>
            <a:xfrm>
              <a:off x="4956132" y="2059603"/>
              <a:ext cx="1364166" cy="38694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1E72BCF-D39E-B87C-71E3-90E6158B9AAA}"/>
                </a:ext>
              </a:extLst>
            </p:cNvPr>
            <p:cNvCxnSpPr/>
            <p:nvPr/>
          </p:nvCxnSpPr>
          <p:spPr>
            <a:xfrm>
              <a:off x="4956132" y="2323108"/>
              <a:ext cx="1364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09CC0F8-0E79-8D97-AE36-B1DB8958E7A5}"/>
                </a:ext>
              </a:extLst>
            </p:cNvPr>
            <p:cNvCxnSpPr/>
            <p:nvPr/>
          </p:nvCxnSpPr>
          <p:spPr>
            <a:xfrm>
              <a:off x="4956132" y="2563190"/>
              <a:ext cx="1364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4740C78-7874-D3CE-4FC6-8D36B56A8288}"/>
                </a:ext>
              </a:extLst>
            </p:cNvPr>
            <p:cNvCxnSpPr/>
            <p:nvPr/>
          </p:nvCxnSpPr>
          <p:spPr>
            <a:xfrm>
              <a:off x="4956132" y="2803272"/>
              <a:ext cx="1364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3014D49-C0FD-C885-AAFB-75857338C88D}"/>
                </a:ext>
              </a:extLst>
            </p:cNvPr>
            <p:cNvCxnSpPr/>
            <p:nvPr/>
          </p:nvCxnSpPr>
          <p:spPr>
            <a:xfrm>
              <a:off x="4956132" y="3043354"/>
              <a:ext cx="1364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00D3B1-092F-AC62-22BC-BD5B9908B698}"/>
                </a:ext>
              </a:extLst>
            </p:cNvPr>
            <p:cNvCxnSpPr/>
            <p:nvPr/>
          </p:nvCxnSpPr>
          <p:spPr>
            <a:xfrm>
              <a:off x="4956132" y="3283436"/>
              <a:ext cx="1364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A340A2A-9F5E-6575-DD95-AC202ACE963D}"/>
                </a:ext>
              </a:extLst>
            </p:cNvPr>
            <p:cNvCxnSpPr/>
            <p:nvPr/>
          </p:nvCxnSpPr>
          <p:spPr>
            <a:xfrm>
              <a:off x="4956132" y="3523518"/>
              <a:ext cx="1364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442D7AD-231D-F7CF-FF07-745F13C7FAE7}"/>
                </a:ext>
              </a:extLst>
            </p:cNvPr>
            <p:cNvCxnSpPr/>
            <p:nvPr/>
          </p:nvCxnSpPr>
          <p:spPr>
            <a:xfrm>
              <a:off x="4956132" y="3763600"/>
              <a:ext cx="1364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DE90F6B-5857-C39B-457F-7844AE949E71}"/>
                </a:ext>
              </a:extLst>
            </p:cNvPr>
            <p:cNvCxnSpPr/>
            <p:nvPr/>
          </p:nvCxnSpPr>
          <p:spPr>
            <a:xfrm>
              <a:off x="4956132" y="4003682"/>
              <a:ext cx="1364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D2C2109-4E24-B0EB-23B2-FCB012F01023}"/>
                </a:ext>
              </a:extLst>
            </p:cNvPr>
            <p:cNvCxnSpPr/>
            <p:nvPr/>
          </p:nvCxnSpPr>
          <p:spPr>
            <a:xfrm>
              <a:off x="4956132" y="4243764"/>
              <a:ext cx="1364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185349-BE21-489F-7EA1-698534711309}"/>
                </a:ext>
              </a:extLst>
            </p:cNvPr>
            <p:cNvCxnSpPr/>
            <p:nvPr/>
          </p:nvCxnSpPr>
          <p:spPr>
            <a:xfrm>
              <a:off x="4956132" y="4483846"/>
              <a:ext cx="1364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67B77EA-724E-C6EC-0B3B-A868AA0BB20F}"/>
                </a:ext>
              </a:extLst>
            </p:cNvPr>
            <p:cNvCxnSpPr/>
            <p:nvPr/>
          </p:nvCxnSpPr>
          <p:spPr>
            <a:xfrm>
              <a:off x="4956132" y="4723928"/>
              <a:ext cx="1364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2F096E-5F10-DA44-0347-5292019CBE8C}"/>
                </a:ext>
              </a:extLst>
            </p:cNvPr>
            <p:cNvCxnSpPr/>
            <p:nvPr/>
          </p:nvCxnSpPr>
          <p:spPr>
            <a:xfrm>
              <a:off x="4956132" y="4964010"/>
              <a:ext cx="1364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8D668B-20F3-D7DC-AFC3-C41F32367D1C}"/>
                </a:ext>
              </a:extLst>
            </p:cNvPr>
            <p:cNvCxnSpPr/>
            <p:nvPr/>
          </p:nvCxnSpPr>
          <p:spPr>
            <a:xfrm>
              <a:off x="4956132" y="5204092"/>
              <a:ext cx="1364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1E68A75-7920-7230-5B8D-A283D6381397}"/>
                </a:ext>
              </a:extLst>
            </p:cNvPr>
            <p:cNvCxnSpPr/>
            <p:nvPr/>
          </p:nvCxnSpPr>
          <p:spPr>
            <a:xfrm>
              <a:off x="4964483" y="5474823"/>
              <a:ext cx="1364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DEB7394-924E-5D73-F20A-5134A641CE04}"/>
                </a:ext>
              </a:extLst>
            </p:cNvPr>
            <p:cNvCxnSpPr/>
            <p:nvPr/>
          </p:nvCxnSpPr>
          <p:spPr>
            <a:xfrm>
              <a:off x="4956132" y="5684256"/>
              <a:ext cx="1364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53DDDE2-39FE-34A3-A86B-C8D4CC3D4D05}"/>
                </a:ext>
              </a:extLst>
            </p:cNvPr>
            <p:cNvSpPr txBox="1"/>
            <p:nvPr/>
          </p:nvSpPr>
          <p:spPr>
            <a:xfrm>
              <a:off x="6320298" y="1994782"/>
              <a:ext cx="393056" cy="4278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  <a:p>
              <a:r>
                <a:rPr lang="en-US" sz="1600" dirty="0"/>
                <a:t>1</a:t>
              </a:r>
            </a:p>
            <a:p>
              <a:r>
                <a:rPr lang="en-US" sz="1600" dirty="0"/>
                <a:t>2</a:t>
              </a:r>
            </a:p>
            <a:p>
              <a:r>
                <a:rPr lang="en-US" sz="1600" dirty="0"/>
                <a:t>3</a:t>
              </a:r>
            </a:p>
            <a:p>
              <a:r>
                <a:rPr lang="en-US" sz="1600" dirty="0"/>
                <a:t>4</a:t>
              </a:r>
            </a:p>
            <a:p>
              <a:r>
                <a:rPr lang="en-US" sz="1600" dirty="0"/>
                <a:t>5</a:t>
              </a:r>
            </a:p>
            <a:p>
              <a:r>
                <a:rPr lang="en-US" sz="1600" dirty="0"/>
                <a:t>6</a:t>
              </a:r>
            </a:p>
            <a:p>
              <a:r>
                <a:rPr lang="en-US" sz="1600" dirty="0"/>
                <a:t>7</a:t>
              </a:r>
            </a:p>
            <a:p>
              <a:r>
                <a:rPr lang="en-US" sz="1600" dirty="0"/>
                <a:t>8</a:t>
              </a:r>
            </a:p>
            <a:p>
              <a:r>
                <a:rPr lang="en-US" sz="1600" dirty="0"/>
                <a:t>9</a:t>
              </a:r>
            </a:p>
            <a:p>
              <a:r>
                <a:rPr lang="en-US" sz="1600" dirty="0"/>
                <a:t>10</a:t>
              </a:r>
            </a:p>
            <a:p>
              <a:r>
                <a:rPr lang="en-US" sz="1600" dirty="0"/>
                <a:t>11</a:t>
              </a:r>
            </a:p>
            <a:p>
              <a:r>
                <a:rPr lang="en-US" sz="1600" dirty="0"/>
                <a:t>12</a:t>
              </a:r>
            </a:p>
            <a:p>
              <a:r>
                <a:rPr lang="en-US" sz="1600" dirty="0"/>
                <a:t>13</a:t>
              </a:r>
            </a:p>
            <a:p>
              <a:r>
                <a:rPr lang="en-US" sz="1600" dirty="0"/>
                <a:t>14</a:t>
              </a:r>
            </a:p>
            <a:p>
              <a:r>
                <a:rPr lang="en-US" sz="1600" dirty="0"/>
                <a:t>15</a:t>
              </a:r>
            </a:p>
            <a:p>
              <a:r>
                <a:rPr lang="en-US" sz="1600" dirty="0"/>
                <a:t>...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77656D-CBAA-68B3-9A05-FF12CE28CF89}"/>
                </a:ext>
              </a:extLst>
            </p:cNvPr>
            <p:cNvSpPr txBox="1"/>
            <p:nvPr/>
          </p:nvSpPr>
          <p:spPr>
            <a:xfrm>
              <a:off x="5087070" y="5809231"/>
              <a:ext cx="1102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...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9BF4ED-077E-F4BC-2B8A-975448F34406}"/>
                </a:ext>
              </a:extLst>
            </p:cNvPr>
            <p:cNvSpPr txBox="1"/>
            <p:nvPr/>
          </p:nvSpPr>
          <p:spPr>
            <a:xfrm>
              <a:off x="637574" y="1994782"/>
              <a:ext cx="1614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L=[49,33,'c',50]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16C24AB-9892-1746-1E13-38F0911ED061}"/>
                </a:ext>
              </a:extLst>
            </p:cNvPr>
            <p:cNvSpPr txBox="1"/>
            <p:nvPr/>
          </p:nvSpPr>
          <p:spPr>
            <a:xfrm>
              <a:off x="5437214" y="416119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49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2871ACE-21B4-7944-1260-25569F49A10A}"/>
                </a:ext>
              </a:extLst>
            </p:cNvPr>
            <p:cNvSpPr txBox="1"/>
            <p:nvPr/>
          </p:nvSpPr>
          <p:spPr>
            <a:xfrm>
              <a:off x="5087070" y="6241752"/>
              <a:ext cx="1047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Memoria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4667B9-C1CA-7304-B459-6422F18E5A5F}"/>
                </a:ext>
              </a:extLst>
            </p:cNvPr>
            <p:cNvSpPr txBox="1"/>
            <p:nvPr/>
          </p:nvSpPr>
          <p:spPr>
            <a:xfrm>
              <a:off x="5401259" y="48933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2247181-C00F-BDAF-B311-02F2A77EEC61}"/>
                </a:ext>
              </a:extLst>
            </p:cNvPr>
            <p:cNvSpPr txBox="1"/>
            <p:nvPr/>
          </p:nvSpPr>
          <p:spPr>
            <a:xfrm>
              <a:off x="5447605" y="444176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33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4C98205-A90B-0F78-C27B-E56AD219C7EE}"/>
                </a:ext>
              </a:extLst>
            </p:cNvPr>
            <p:cNvSpPr txBox="1"/>
            <p:nvPr/>
          </p:nvSpPr>
          <p:spPr>
            <a:xfrm>
              <a:off x="5437214" y="4663746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'c'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DF557C6-0528-F577-FE1C-9EE3236E163A}"/>
                </a:ext>
              </a:extLst>
            </p:cNvPr>
            <p:cNvSpPr txBox="1"/>
            <p:nvPr/>
          </p:nvSpPr>
          <p:spPr>
            <a:xfrm>
              <a:off x="631053" y="4344868"/>
              <a:ext cx="4333430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L1=L  crea solo un nuovo riferimento</a:t>
              </a:r>
            </a:p>
            <a:p>
              <a:r>
                <a:rPr lang="it-IT" dirty="0"/>
                <a:t>alla </a:t>
              </a:r>
              <a:r>
                <a:rPr lang="it-IT" b="1" dirty="0"/>
                <a:t>stessa</a:t>
              </a:r>
              <a:r>
                <a:rPr lang="it-IT" dirty="0"/>
                <a:t> zona di memoria</a:t>
              </a:r>
            </a:p>
            <a:p>
              <a:r>
                <a:rPr lang="it-IT" dirty="0"/>
                <a:t>La lista è una sola ed è modificabile</a:t>
              </a:r>
            </a:p>
            <a:p>
              <a:r>
                <a:rPr lang="it-IT" dirty="0"/>
                <a:t>indifferentemente tramite L o L1</a:t>
              </a:r>
            </a:p>
            <a:p>
              <a:endParaRPr lang="it-IT" dirty="0"/>
            </a:p>
            <a:p>
              <a:r>
                <a:rPr lang="it-IT" dirty="0"/>
                <a:t>Idea! Passando a una funzione una copia</a:t>
              </a:r>
            </a:p>
            <a:p>
              <a:r>
                <a:rPr lang="it-IT" dirty="0"/>
                <a:t>di L permettiamo alla funzione di modificare</a:t>
              </a:r>
            </a:p>
            <a:p>
              <a:r>
                <a:rPr lang="it-IT" dirty="0"/>
                <a:t>la lista...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26896F6-01E0-AF8B-985E-B1037F490550}"/>
                </a:ext>
              </a:extLst>
            </p:cNvPr>
            <p:cNvSpPr txBox="1"/>
            <p:nvPr/>
          </p:nvSpPr>
          <p:spPr>
            <a:xfrm>
              <a:off x="7684464" y="3615958"/>
              <a:ext cx="39946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L</a:t>
              </a:r>
            </a:p>
            <a:p>
              <a:endParaRPr lang="it-IT" dirty="0"/>
            </a:p>
            <a:p>
              <a:r>
                <a:rPr lang="it-IT" dirty="0"/>
                <a:t>L1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AB6F138-7EFA-BFD3-6817-F324683B9B56}"/>
              </a:ext>
            </a:extLst>
          </p:cNvPr>
          <p:cNvSpPr txBox="1"/>
          <p:nvPr/>
        </p:nvSpPr>
        <p:spPr>
          <a:xfrm>
            <a:off x="694481" y="1967967"/>
            <a:ext cx="35008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 </a:t>
            </a:r>
            <a:r>
              <a:rPr lang="en-US" dirty="0" err="1"/>
              <a:t>punta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locazione</a:t>
            </a:r>
            <a:r>
              <a:rPr lang="en-US" dirty="0"/>
              <a:t> di memoria 9</a:t>
            </a:r>
          </a:p>
          <a:p>
            <a:r>
              <a:rPr lang="en-US" dirty="0"/>
              <a:t>L[0] </a:t>
            </a:r>
            <a:r>
              <a:rPr lang="en-US" dirty="0" err="1"/>
              <a:t>continene</a:t>
            </a:r>
            <a:r>
              <a:rPr lang="en-US" dirty="0"/>
              <a:t> 49</a:t>
            </a:r>
          </a:p>
          <a:p>
            <a:r>
              <a:rPr lang="en-US" dirty="0"/>
              <a:t>L[1] 33</a:t>
            </a:r>
          </a:p>
          <a:p>
            <a:r>
              <a:rPr lang="en-US" dirty="0"/>
              <a:t>L[2] 'c'</a:t>
            </a:r>
          </a:p>
          <a:p>
            <a:r>
              <a:rPr lang="en-US" dirty="0"/>
              <a:t>L[3] 50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64B3BA-7851-8E3F-075B-06C90590B398}"/>
              </a:ext>
            </a:extLst>
          </p:cNvPr>
          <p:cNvCxnSpPr/>
          <p:nvPr/>
        </p:nvCxnSpPr>
        <p:spPr>
          <a:xfrm flipH="1">
            <a:off x="6482102" y="3057545"/>
            <a:ext cx="1167638" cy="58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CA82037-024F-2AC5-F0F4-742BC31D948B}"/>
              </a:ext>
            </a:extLst>
          </p:cNvPr>
          <p:cNvCxnSpPr>
            <a:cxnSpLocks/>
          </p:cNvCxnSpPr>
          <p:nvPr/>
        </p:nvCxnSpPr>
        <p:spPr>
          <a:xfrm flipH="1">
            <a:off x="6482102" y="3638813"/>
            <a:ext cx="1167638" cy="96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15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3B090FD-F4CF-3575-00E7-1EA11426258D}"/>
              </a:ext>
            </a:extLst>
          </p:cNvPr>
          <p:cNvSpPr/>
          <p:nvPr/>
        </p:nvSpPr>
        <p:spPr>
          <a:xfrm>
            <a:off x="2835797" y="1724628"/>
            <a:ext cx="2338086" cy="23380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882542-46F7-4CB9-DA0D-48C6A3AF2C0E}"/>
              </a:ext>
            </a:extLst>
          </p:cNvPr>
          <p:cNvSpPr/>
          <p:nvPr/>
        </p:nvSpPr>
        <p:spPr>
          <a:xfrm>
            <a:off x="4261412" y="1724628"/>
            <a:ext cx="2338086" cy="23380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81BA5-235A-6D3C-0C95-D59B660CF725}"/>
              </a:ext>
            </a:extLst>
          </p:cNvPr>
          <p:cNvSpPr txBox="1"/>
          <p:nvPr/>
        </p:nvSpPr>
        <p:spPr>
          <a:xfrm>
            <a:off x="3687124" y="422909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0B7F67-BD38-5923-FB00-A685A69C427E}"/>
              </a:ext>
            </a:extLst>
          </p:cNvPr>
          <p:cNvSpPr txBox="1"/>
          <p:nvPr/>
        </p:nvSpPr>
        <p:spPr>
          <a:xfrm>
            <a:off x="5402138" y="422909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0F08FD-DB8C-3312-16CA-6265661F2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953" y="2370365"/>
            <a:ext cx="4508500" cy="1562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72FE6D5-4783-D8D6-DD7A-2ACEBDE95F82}"/>
                  </a:ext>
                </a:extLst>
              </p14:cNvPr>
              <p14:cNvContentPartPr/>
              <p14:nvPr/>
            </p14:nvContentPartPr>
            <p14:xfrm>
              <a:off x="2919754" y="2088643"/>
              <a:ext cx="1239120" cy="642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72FE6D5-4783-D8D6-DD7A-2ACEBDE95F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15434" y="2084323"/>
                <a:ext cx="1247760" cy="65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BE41178-4F96-2596-CDE8-DEBCD8FBA332}"/>
                  </a:ext>
                </a:extLst>
              </p14:cNvPr>
              <p14:cNvContentPartPr/>
              <p14:nvPr/>
            </p14:nvContentPartPr>
            <p14:xfrm>
              <a:off x="3187594" y="2472043"/>
              <a:ext cx="1013760" cy="399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BE41178-4F96-2596-CDE8-DEBCD8FBA3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83274" y="2467723"/>
                <a:ext cx="102240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E554362-D0B9-6E51-F360-70F28597F595}"/>
                  </a:ext>
                </a:extLst>
              </p14:cNvPr>
              <p14:cNvContentPartPr/>
              <p14:nvPr/>
            </p14:nvContentPartPr>
            <p14:xfrm>
              <a:off x="3337354" y="2890723"/>
              <a:ext cx="938160" cy="405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E554362-D0B9-6E51-F360-70F28597F59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33034" y="2886403"/>
                <a:ext cx="94680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9B9325E-EA3C-90BE-4D1D-A1E3B7C34904}"/>
                  </a:ext>
                </a:extLst>
              </p14:cNvPr>
              <p14:cNvContentPartPr/>
              <p14:nvPr/>
            </p14:nvContentPartPr>
            <p14:xfrm>
              <a:off x="3472354" y="3453403"/>
              <a:ext cx="731520" cy="219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9B9325E-EA3C-90BE-4D1D-A1E3B7C3490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68034" y="3449083"/>
                <a:ext cx="7401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D61231D-7237-444B-3AD8-B5BA8E24F48F}"/>
                  </a:ext>
                </a:extLst>
              </p14:cNvPr>
              <p14:cNvContentPartPr/>
              <p14:nvPr/>
            </p14:nvContentPartPr>
            <p14:xfrm>
              <a:off x="3906874" y="3698203"/>
              <a:ext cx="612000" cy="233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D61231D-7237-444B-3AD8-B5BA8E24F48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02554" y="3693883"/>
                <a:ext cx="62064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D82E47D-D32B-987A-FC84-2B0E946B5FB7}"/>
                  </a:ext>
                </a:extLst>
              </p14:cNvPr>
              <p14:cNvContentPartPr/>
              <p14:nvPr/>
            </p14:nvContentPartPr>
            <p14:xfrm>
              <a:off x="5478994" y="2763643"/>
              <a:ext cx="846360" cy="132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D82E47D-D32B-987A-FC84-2B0E946B5FB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74674" y="2759323"/>
                <a:ext cx="85500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553147B-5811-B06A-40A5-BB71336FF7E2}"/>
                  </a:ext>
                </a:extLst>
              </p14:cNvPr>
              <p14:cNvContentPartPr/>
              <p14:nvPr/>
            </p14:nvContentPartPr>
            <p14:xfrm>
              <a:off x="3141514" y="2054083"/>
              <a:ext cx="828360" cy="317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553147B-5811-B06A-40A5-BB71336FF7E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37194" y="2049763"/>
                <a:ext cx="837000" cy="32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9ADA4D02-F1C9-8A34-C52A-CC9246C54E8D}"/>
              </a:ext>
            </a:extLst>
          </p:cNvPr>
          <p:cNvGrpSpPr/>
          <p:nvPr/>
        </p:nvGrpSpPr>
        <p:grpSpPr>
          <a:xfrm>
            <a:off x="5217994" y="2018083"/>
            <a:ext cx="993960" cy="498960"/>
            <a:chOff x="5217994" y="2018083"/>
            <a:chExt cx="993960" cy="49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D6C60B9-BF40-8CAD-D547-F2F164A57EAD}"/>
                    </a:ext>
                  </a:extLst>
                </p14:cNvPr>
                <p14:cNvContentPartPr/>
                <p14:nvPr/>
              </p14:nvContentPartPr>
              <p14:xfrm>
                <a:off x="5217994" y="2018083"/>
                <a:ext cx="510120" cy="145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6C60B9-BF40-8CAD-D547-F2F164A57EA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213674" y="2013763"/>
                  <a:ext cx="5187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99AD725-2AF8-9345-BBA3-0688C53AEBE4}"/>
                    </a:ext>
                  </a:extLst>
                </p14:cNvPr>
                <p14:cNvContentPartPr/>
                <p14:nvPr/>
              </p14:nvContentPartPr>
              <p14:xfrm>
                <a:off x="5407354" y="2298163"/>
                <a:ext cx="804600" cy="218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99AD725-2AF8-9345-BBA3-0688C53AEBE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403034" y="2293843"/>
                  <a:ext cx="8132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678FAC7-A0B6-DDAF-1077-E5129DF6F530}"/>
                    </a:ext>
                  </a:extLst>
                </p14:cNvPr>
                <p14:cNvContentPartPr/>
                <p14:nvPr/>
              </p14:nvContentPartPr>
              <p14:xfrm>
                <a:off x="5313394" y="2189083"/>
                <a:ext cx="713160" cy="160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678FAC7-A0B6-DDAF-1077-E5129DF6F53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309074" y="2184763"/>
                  <a:ext cx="721800" cy="16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036510B-A28E-1A2D-2B24-7890759156A5}"/>
                  </a:ext>
                </a:extLst>
              </p14:cNvPr>
              <p14:cNvContentPartPr/>
              <p14:nvPr/>
            </p14:nvContentPartPr>
            <p14:xfrm>
              <a:off x="5021074" y="1940683"/>
              <a:ext cx="479880" cy="86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036510B-A28E-1A2D-2B24-7890759156A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016754" y="1936363"/>
                <a:ext cx="488520" cy="9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D6A98E79-99F9-0AE6-A446-2865ED6B9561}"/>
              </a:ext>
            </a:extLst>
          </p:cNvPr>
          <p:cNvGrpSpPr/>
          <p:nvPr/>
        </p:nvGrpSpPr>
        <p:grpSpPr>
          <a:xfrm>
            <a:off x="5204314" y="3151363"/>
            <a:ext cx="1379880" cy="740520"/>
            <a:chOff x="5204314" y="3151363"/>
            <a:chExt cx="1379880" cy="74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354FEFE-83F5-E593-5EB5-AD48CDB853A6}"/>
                    </a:ext>
                  </a:extLst>
                </p14:cNvPr>
                <p14:cNvContentPartPr/>
                <p14:nvPr/>
              </p14:nvContentPartPr>
              <p14:xfrm>
                <a:off x="5604634" y="3151363"/>
                <a:ext cx="768960" cy="123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354FEFE-83F5-E593-5EB5-AD48CDB853A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00314" y="3147043"/>
                  <a:ext cx="7776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3C1E08A-F12E-F29E-ECA0-785C031E70BA}"/>
                    </a:ext>
                  </a:extLst>
                </p14:cNvPr>
                <p14:cNvContentPartPr/>
                <p14:nvPr/>
              </p14:nvContentPartPr>
              <p14:xfrm>
                <a:off x="5446954" y="3552043"/>
                <a:ext cx="928080" cy="84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3C1E08A-F12E-F29E-ECA0-785C031E70B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442634" y="3547723"/>
                  <a:ext cx="9367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8A7FB6C-C1C2-EEC2-6AF3-B95B425223C1}"/>
                    </a:ext>
                  </a:extLst>
                </p14:cNvPr>
                <p14:cNvContentPartPr/>
                <p14:nvPr/>
              </p14:nvContentPartPr>
              <p14:xfrm>
                <a:off x="5204314" y="3787843"/>
                <a:ext cx="640080" cy="104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8A7FB6C-C1C2-EEC2-6AF3-B95B425223C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199994" y="3783523"/>
                  <a:ext cx="648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D5104C8-F9B8-E417-9AB8-0E64C16812CE}"/>
                    </a:ext>
                  </a:extLst>
                </p14:cNvPr>
                <p14:cNvContentPartPr/>
                <p14:nvPr/>
              </p14:nvContentPartPr>
              <p14:xfrm>
                <a:off x="5239954" y="3207163"/>
                <a:ext cx="1344240" cy="258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D5104C8-F9B8-E417-9AB8-0E64C16812C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235634" y="3202843"/>
                  <a:ext cx="1352880" cy="26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EEBC011-76A4-BF7E-3132-B2EA38791746}"/>
                  </a:ext>
                </a:extLst>
              </p14:cNvPr>
              <p14:cNvContentPartPr/>
              <p14:nvPr/>
            </p14:nvContentPartPr>
            <p14:xfrm>
              <a:off x="2273554" y="-721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EEBC011-76A4-BF7E-3132-B2EA3879174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269234" y="-726197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4C7E594-74C4-5A4E-C600-2667DCA2EBEE}"/>
              </a:ext>
            </a:extLst>
          </p:cNvPr>
          <p:cNvSpPr txBox="1"/>
          <p:nvPr/>
        </p:nvSpPr>
        <p:spPr>
          <a:xfrm>
            <a:off x="7233699" y="4067660"/>
            <a:ext cx="216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 U B – (A ∩ B)</a:t>
            </a:r>
          </a:p>
        </p:txBody>
      </p:sp>
    </p:spTree>
    <p:extLst>
      <p:ext uri="{BB962C8B-B14F-4D97-AF65-F5344CB8AC3E}">
        <p14:creationId xmlns:p14="http://schemas.microsoft.com/office/powerpoint/2010/main" val="82335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734F8C11-901D-E779-5257-5C4905254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43430"/>
            <a:ext cx="7772400" cy="317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02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7EE1D58-2048-C37B-445B-0E0EBD58B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87" y="1329084"/>
            <a:ext cx="5622513" cy="35530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476B9ED-C629-BF43-41BE-5FEE4EC49E83}"/>
              </a:ext>
            </a:extLst>
          </p:cNvPr>
          <p:cNvSpPr txBox="1"/>
          <p:nvPr/>
        </p:nvSpPr>
        <p:spPr>
          <a:xfrm>
            <a:off x="2013995" y="5139159"/>
            <a:ext cx="2076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Copia superficiale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5EF576-86B6-A2DD-7D24-2595D068FBB3}"/>
              </a:ext>
            </a:extLst>
          </p:cNvPr>
          <p:cNvSpPr txBox="1"/>
          <p:nvPr/>
        </p:nvSpPr>
        <p:spPr>
          <a:xfrm>
            <a:off x="7722243" y="5139159"/>
            <a:ext cx="1825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Copia profonda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2858B8-FC1F-EEF7-EB6B-21631AB75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746" y="1318731"/>
            <a:ext cx="5404493" cy="341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2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FBBC6A-4519-4960-527A-42FFEF43F865}"/>
              </a:ext>
            </a:extLst>
          </p:cNvPr>
          <p:cNvSpPr/>
          <p:nvPr/>
        </p:nvSpPr>
        <p:spPr>
          <a:xfrm>
            <a:off x="4921408" y="1353548"/>
            <a:ext cx="1364166" cy="3869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E72BCF-D39E-B87C-71E3-90E6158B9AAA}"/>
              </a:ext>
            </a:extLst>
          </p:cNvPr>
          <p:cNvCxnSpPr/>
          <p:nvPr/>
        </p:nvCxnSpPr>
        <p:spPr>
          <a:xfrm>
            <a:off x="4921408" y="1617053"/>
            <a:ext cx="1364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9CC0F8-0E79-8D97-AE36-B1DB8958E7A5}"/>
              </a:ext>
            </a:extLst>
          </p:cNvPr>
          <p:cNvCxnSpPr/>
          <p:nvPr/>
        </p:nvCxnSpPr>
        <p:spPr>
          <a:xfrm>
            <a:off x="4921408" y="1857135"/>
            <a:ext cx="1364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740C78-7874-D3CE-4FC6-8D36B56A8288}"/>
              </a:ext>
            </a:extLst>
          </p:cNvPr>
          <p:cNvCxnSpPr/>
          <p:nvPr/>
        </p:nvCxnSpPr>
        <p:spPr>
          <a:xfrm>
            <a:off x="4921408" y="2097217"/>
            <a:ext cx="1364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014D49-C0FD-C885-AAFB-75857338C88D}"/>
              </a:ext>
            </a:extLst>
          </p:cNvPr>
          <p:cNvCxnSpPr/>
          <p:nvPr/>
        </p:nvCxnSpPr>
        <p:spPr>
          <a:xfrm>
            <a:off x="4921408" y="2337299"/>
            <a:ext cx="1364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00D3B1-092F-AC62-22BC-BD5B9908B698}"/>
              </a:ext>
            </a:extLst>
          </p:cNvPr>
          <p:cNvCxnSpPr/>
          <p:nvPr/>
        </p:nvCxnSpPr>
        <p:spPr>
          <a:xfrm>
            <a:off x="4921408" y="2577381"/>
            <a:ext cx="1364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340A2A-9F5E-6575-DD95-AC202ACE963D}"/>
              </a:ext>
            </a:extLst>
          </p:cNvPr>
          <p:cNvCxnSpPr/>
          <p:nvPr/>
        </p:nvCxnSpPr>
        <p:spPr>
          <a:xfrm>
            <a:off x="4921408" y="2817463"/>
            <a:ext cx="1364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42D7AD-231D-F7CF-FF07-745F13C7FAE7}"/>
              </a:ext>
            </a:extLst>
          </p:cNvPr>
          <p:cNvCxnSpPr/>
          <p:nvPr/>
        </p:nvCxnSpPr>
        <p:spPr>
          <a:xfrm>
            <a:off x="4921408" y="3057545"/>
            <a:ext cx="1364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E90F6B-5857-C39B-457F-7844AE949E71}"/>
              </a:ext>
            </a:extLst>
          </p:cNvPr>
          <p:cNvCxnSpPr/>
          <p:nvPr/>
        </p:nvCxnSpPr>
        <p:spPr>
          <a:xfrm>
            <a:off x="4921408" y="3297627"/>
            <a:ext cx="1364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2C2109-4E24-B0EB-23B2-FCB012F01023}"/>
              </a:ext>
            </a:extLst>
          </p:cNvPr>
          <p:cNvCxnSpPr/>
          <p:nvPr/>
        </p:nvCxnSpPr>
        <p:spPr>
          <a:xfrm>
            <a:off x="4921408" y="3537709"/>
            <a:ext cx="1364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185349-BE21-489F-7EA1-698534711309}"/>
              </a:ext>
            </a:extLst>
          </p:cNvPr>
          <p:cNvCxnSpPr/>
          <p:nvPr/>
        </p:nvCxnSpPr>
        <p:spPr>
          <a:xfrm>
            <a:off x="4921408" y="3777791"/>
            <a:ext cx="1364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7B77EA-724E-C6EC-0B3B-A868AA0BB20F}"/>
              </a:ext>
            </a:extLst>
          </p:cNvPr>
          <p:cNvCxnSpPr/>
          <p:nvPr/>
        </p:nvCxnSpPr>
        <p:spPr>
          <a:xfrm>
            <a:off x="4921408" y="4017873"/>
            <a:ext cx="1364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2F096E-5F10-DA44-0347-5292019CBE8C}"/>
              </a:ext>
            </a:extLst>
          </p:cNvPr>
          <p:cNvCxnSpPr/>
          <p:nvPr/>
        </p:nvCxnSpPr>
        <p:spPr>
          <a:xfrm>
            <a:off x="4921408" y="4257955"/>
            <a:ext cx="1364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8D668B-20F3-D7DC-AFC3-C41F32367D1C}"/>
              </a:ext>
            </a:extLst>
          </p:cNvPr>
          <p:cNvCxnSpPr/>
          <p:nvPr/>
        </p:nvCxnSpPr>
        <p:spPr>
          <a:xfrm>
            <a:off x="4921408" y="4498037"/>
            <a:ext cx="1364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E68A75-7920-7230-5B8D-A283D6381397}"/>
              </a:ext>
            </a:extLst>
          </p:cNvPr>
          <p:cNvCxnSpPr/>
          <p:nvPr/>
        </p:nvCxnSpPr>
        <p:spPr>
          <a:xfrm>
            <a:off x="4929759" y="4768768"/>
            <a:ext cx="1364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EB7394-924E-5D73-F20A-5134A641CE04}"/>
              </a:ext>
            </a:extLst>
          </p:cNvPr>
          <p:cNvCxnSpPr/>
          <p:nvPr/>
        </p:nvCxnSpPr>
        <p:spPr>
          <a:xfrm>
            <a:off x="4921408" y="4978201"/>
            <a:ext cx="1364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53DDDE2-39FE-34A3-A86B-C8D4CC3D4D05}"/>
              </a:ext>
            </a:extLst>
          </p:cNvPr>
          <p:cNvSpPr txBox="1"/>
          <p:nvPr/>
        </p:nvSpPr>
        <p:spPr>
          <a:xfrm>
            <a:off x="6285574" y="1288727"/>
            <a:ext cx="39305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  <a:p>
            <a:r>
              <a:rPr lang="en-US" sz="1600" dirty="0"/>
              <a:t>1</a:t>
            </a:r>
          </a:p>
          <a:p>
            <a:r>
              <a:rPr lang="en-US" sz="1600" dirty="0"/>
              <a:t>2</a:t>
            </a:r>
          </a:p>
          <a:p>
            <a:r>
              <a:rPr lang="en-US" sz="1600" dirty="0"/>
              <a:t>3</a:t>
            </a:r>
          </a:p>
          <a:p>
            <a:r>
              <a:rPr lang="en-US" sz="1600" dirty="0"/>
              <a:t>4</a:t>
            </a:r>
          </a:p>
          <a:p>
            <a:r>
              <a:rPr lang="en-US" sz="1600" dirty="0"/>
              <a:t>5</a:t>
            </a:r>
          </a:p>
          <a:p>
            <a:r>
              <a:rPr lang="en-US" sz="1600" dirty="0"/>
              <a:t>6</a:t>
            </a:r>
          </a:p>
          <a:p>
            <a:r>
              <a:rPr lang="en-US" sz="1600" dirty="0"/>
              <a:t>7</a:t>
            </a:r>
          </a:p>
          <a:p>
            <a:r>
              <a:rPr lang="en-US" sz="1600" dirty="0"/>
              <a:t>8</a:t>
            </a:r>
          </a:p>
          <a:p>
            <a:r>
              <a:rPr lang="en-US" sz="1600" dirty="0"/>
              <a:t>9</a:t>
            </a:r>
          </a:p>
          <a:p>
            <a:r>
              <a:rPr lang="en-US" sz="1600" dirty="0"/>
              <a:t>10</a:t>
            </a:r>
          </a:p>
          <a:p>
            <a:r>
              <a:rPr lang="en-US" sz="1600" dirty="0"/>
              <a:t>11</a:t>
            </a:r>
          </a:p>
          <a:p>
            <a:r>
              <a:rPr lang="en-US" sz="1600" dirty="0"/>
              <a:t>12</a:t>
            </a:r>
          </a:p>
          <a:p>
            <a:r>
              <a:rPr lang="en-US" sz="1600" dirty="0"/>
              <a:t>13</a:t>
            </a:r>
          </a:p>
          <a:p>
            <a:r>
              <a:rPr lang="en-US" sz="1600" dirty="0"/>
              <a:t>14</a:t>
            </a:r>
          </a:p>
          <a:p>
            <a:r>
              <a:rPr lang="en-US" sz="1600" dirty="0"/>
              <a:t>15</a:t>
            </a:r>
          </a:p>
          <a:p>
            <a:r>
              <a:rPr lang="en-US" sz="1600" dirty="0"/>
              <a:t>...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77656D-CBAA-68B3-9A05-FF12CE28CF89}"/>
              </a:ext>
            </a:extLst>
          </p:cNvPr>
          <p:cNvSpPr txBox="1"/>
          <p:nvPr/>
        </p:nvSpPr>
        <p:spPr>
          <a:xfrm>
            <a:off x="5052346" y="5103176"/>
            <a:ext cx="110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9BF4ED-077E-F4BC-2B8A-975448F34406}"/>
              </a:ext>
            </a:extLst>
          </p:cNvPr>
          <p:cNvSpPr txBox="1"/>
          <p:nvPr/>
        </p:nvSpPr>
        <p:spPr>
          <a:xfrm>
            <a:off x="602850" y="1288727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L=[49,33,'c',50]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6C24AB-9892-1746-1E13-38F0911ED061}"/>
              </a:ext>
            </a:extLst>
          </p:cNvPr>
          <p:cNvSpPr txBox="1"/>
          <p:nvPr/>
        </p:nvSpPr>
        <p:spPr>
          <a:xfrm>
            <a:off x="5402490" y="34551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871ACE-21B4-7944-1260-25569F49A10A}"/>
              </a:ext>
            </a:extLst>
          </p:cNvPr>
          <p:cNvSpPr txBox="1"/>
          <p:nvPr/>
        </p:nvSpPr>
        <p:spPr>
          <a:xfrm>
            <a:off x="5052346" y="553569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Memoria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4667B9-C1CA-7304-B459-6422F18E5A5F}"/>
              </a:ext>
            </a:extLst>
          </p:cNvPr>
          <p:cNvSpPr txBox="1"/>
          <p:nvPr/>
        </p:nvSpPr>
        <p:spPr>
          <a:xfrm>
            <a:off x="5366535" y="41873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247181-C00F-BDAF-B311-02F2A77EEC61}"/>
              </a:ext>
            </a:extLst>
          </p:cNvPr>
          <p:cNvSpPr txBox="1"/>
          <p:nvPr/>
        </p:nvSpPr>
        <p:spPr>
          <a:xfrm>
            <a:off x="5412881" y="37357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C98205-A90B-0F78-C27B-E56AD219C7EE}"/>
              </a:ext>
            </a:extLst>
          </p:cNvPr>
          <p:cNvSpPr txBox="1"/>
          <p:nvPr/>
        </p:nvSpPr>
        <p:spPr>
          <a:xfrm>
            <a:off x="5402490" y="395769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'c'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F557C6-0528-F577-FE1C-9EE3236E163A}"/>
              </a:ext>
            </a:extLst>
          </p:cNvPr>
          <p:cNvSpPr txBox="1"/>
          <p:nvPr/>
        </p:nvSpPr>
        <p:spPr>
          <a:xfrm>
            <a:off x="830351" y="3639809"/>
            <a:ext cx="34737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L1=L.copy()  crea una copia di L,</a:t>
            </a:r>
          </a:p>
          <a:p>
            <a:r>
              <a:rPr lang="it-IT" dirty="0"/>
              <a:t>ovvero una </a:t>
            </a:r>
            <a:r>
              <a:rPr lang="it-IT" b="1" dirty="0"/>
              <a:t>nuova lista</a:t>
            </a:r>
          </a:p>
          <a:p>
            <a:r>
              <a:rPr lang="it-IT" dirty="0"/>
              <a:t>in una </a:t>
            </a:r>
            <a:r>
              <a:rPr lang="it-IT" b="1" dirty="0"/>
              <a:t>nuova</a:t>
            </a:r>
            <a:r>
              <a:rPr lang="it-IT" dirty="0"/>
              <a:t> zona di memoria</a:t>
            </a:r>
          </a:p>
          <a:p>
            <a:endParaRPr lang="it-IT" dirty="0"/>
          </a:p>
          <a:p>
            <a:r>
              <a:rPr lang="it-IT" dirty="0"/>
              <a:t>L ed L1 sono inizialmente identiche</a:t>
            </a:r>
          </a:p>
          <a:p>
            <a:r>
              <a:rPr lang="it-IT" dirty="0"/>
              <a:t>ma evolvono in modo autonomo:</a:t>
            </a:r>
          </a:p>
          <a:p>
            <a:endParaRPr lang="it-IT" dirty="0"/>
          </a:p>
          <a:p>
            <a:r>
              <a:rPr lang="it-IT" dirty="0"/>
              <a:t>L[0]=55 modifica solo L non L1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6896F6-01E0-AF8B-985E-B1037F490550}"/>
              </a:ext>
            </a:extLst>
          </p:cNvPr>
          <p:cNvSpPr txBox="1"/>
          <p:nvPr/>
        </p:nvSpPr>
        <p:spPr>
          <a:xfrm>
            <a:off x="7650528" y="1883457"/>
            <a:ext cx="3994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L1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6F138-7EFA-BFD3-6817-F324683B9B56}"/>
              </a:ext>
            </a:extLst>
          </p:cNvPr>
          <p:cNvSpPr txBox="1"/>
          <p:nvPr/>
        </p:nvSpPr>
        <p:spPr>
          <a:xfrm>
            <a:off x="694481" y="1967967"/>
            <a:ext cx="35008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 </a:t>
            </a:r>
            <a:r>
              <a:rPr lang="en-US" dirty="0" err="1"/>
              <a:t>punta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locazione</a:t>
            </a:r>
            <a:r>
              <a:rPr lang="en-US" dirty="0"/>
              <a:t> di memoria 9</a:t>
            </a:r>
          </a:p>
          <a:p>
            <a:r>
              <a:rPr lang="en-US" dirty="0"/>
              <a:t>L[0] </a:t>
            </a:r>
            <a:r>
              <a:rPr lang="en-US" dirty="0" err="1"/>
              <a:t>continene</a:t>
            </a:r>
            <a:r>
              <a:rPr lang="en-US" dirty="0"/>
              <a:t> 49</a:t>
            </a:r>
          </a:p>
          <a:p>
            <a:r>
              <a:rPr lang="en-US" dirty="0"/>
              <a:t>L[1] 33</a:t>
            </a:r>
          </a:p>
          <a:p>
            <a:r>
              <a:rPr lang="en-US" dirty="0"/>
              <a:t>L[2] 'c'</a:t>
            </a:r>
          </a:p>
          <a:p>
            <a:r>
              <a:rPr lang="en-US" dirty="0"/>
              <a:t>L[3] 50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64B3BA-7851-8E3F-075B-06C90590B398}"/>
              </a:ext>
            </a:extLst>
          </p:cNvPr>
          <p:cNvCxnSpPr>
            <a:cxnSpLocks/>
          </p:cNvCxnSpPr>
          <p:nvPr/>
        </p:nvCxnSpPr>
        <p:spPr>
          <a:xfrm flipH="1">
            <a:off x="6584542" y="2039813"/>
            <a:ext cx="105684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CA82037-024F-2AC5-F0F4-742BC31D948B}"/>
              </a:ext>
            </a:extLst>
          </p:cNvPr>
          <p:cNvCxnSpPr>
            <a:cxnSpLocks/>
          </p:cNvCxnSpPr>
          <p:nvPr/>
        </p:nvCxnSpPr>
        <p:spPr>
          <a:xfrm flipH="1">
            <a:off x="6584542" y="3638813"/>
            <a:ext cx="1065198" cy="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69F9854-B5EF-5D7E-6115-2D5600A7D972}"/>
              </a:ext>
            </a:extLst>
          </p:cNvPr>
          <p:cNvSpPr txBox="1"/>
          <p:nvPr/>
        </p:nvSpPr>
        <p:spPr>
          <a:xfrm>
            <a:off x="5411097" y="20398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6D8641-A0CC-F607-5CFD-07F0A1CC2241}"/>
              </a:ext>
            </a:extLst>
          </p:cNvPr>
          <p:cNvSpPr txBox="1"/>
          <p:nvPr/>
        </p:nvSpPr>
        <p:spPr>
          <a:xfrm>
            <a:off x="5375142" y="27719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73FDB2-471A-1C2A-0A71-AAD600A895E9}"/>
              </a:ext>
            </a:extLst>
          </p:cNvPr>
          <p:cNvSpPr txBox="1"/>
          <p:nvPr/>
        </p:nvSpPr>
        <p:spPr>
          <a:xfrm>
            <a:off x="5421488" y="23203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BDE99A-88C9-4466-DB3D-85E6A33AD1ED}"/>
              </a:ext>
            </a:extLst>
          </p:cNvPr>
          <p:cNvSpPr txBox="1"/>
          <p:nvPr/>
        </p:nvSpPr>
        <p:spPr>
          <a:xfrm>
            <a:off x="5411097" y="254236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'c'</a:t>
            </a:r>
          </a:p>
        </p:txBody>
      </p:sp>
    </p:spTree>
    <p:extLst>
      <p:ext uri="{BB962C8B-B14F-4D97-AF65-F5344CB8AC3E}">
        <p14:creationId xmlns:p14="http://schemas.microsoft.com/office/powerpoint/2010/main" val="135757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1DF3B1-26A9-03A2-C2C1-A812AA055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1041400"/>
            <a:ext cx="75565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1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234</Words>
  <Application>Microsoft Macintosh PowerPoint</Application>
  <PresentationFormat>Widescreen</PresentationFormat>
  <Paragraphs>93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Santucci</dc:creator>
  <cp:lastModifiedBy>Giuseppe Santucci</cp:lastModifiedBy>
  <cp:revision>9</cp:revision>
  <dcterms:created xsi:type="dcterms:W3CDTF">2022-09-21T16:24:41Z</dcterms:created>
  <dcterms:modified xsi:type="dcterms:W3CDTF">2022-11-18T17:31:22Z</dcterms:modified>
</cp:coreProperties>
</file>