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22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174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80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45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358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9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6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7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07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22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62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7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8F49-320D-4D6E-9F10-023EBEF1A9E5}" type="datetimeFigureOut">
              <a:rPr lang="it-IT" smtClean="0"/>
              <a:t>20/04/2023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7CF9F9-559A-4A8B-A7BA-45C8FFAC13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60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logo&#10;&#10;Descrizione generata automaticamente">
            <a:extLst>
              <a:ext uri="{FF2B5EF4-FFF2-40B4-BE49-F238E27FC236}">
                <a16:creationId xmlns:a16="http://schemas.microsoft.com/office/drawing/2014/main" id="{766F5EB1-F313-C924-1581-537B0DD38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30" y="1475436"/>
            <a:ext cx="3597637" cy="359763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ED5BB4-2B7E-B2F8-2D8A-746A61A7C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14" y="2732856"/>
            <a:ext cx="4094960" cy="13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DC356-C271-FAD7-1366-03329CB9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CD1B0-BDA4-370B-65A2-976E908C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FBF7654A-F3D4-B2B0-5FBD-D958E367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4112" y="2500375"/>
            <a:ext cx="3803772" cy="358485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505B9B3-CF40-A9EB-1898-D813AD06D6D7}"/>
              </a:ext>
            </a:extLst>
          </p:cNvPr>
          <p:cNvSpPr/>
          <p:nvPr/>
        </p:nvSpPr>
        <p:spPr>
          <a:xfrm>
            <a:off x="2453014" y="772775"/>
            <a:ext cx="7285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58000" dir="5400000" sy="-100000" algn="bl" rotWithShape="0"/>
                </a:effectLst>
              </a:rPr>
              <a:t>Ecco a voi il progetto:</a:t>
            </a:r>
          </a:p>
        </p:txBody>
      </p:sp>
    </p:spTree>
    <p:extLst>
      <p:ext uri="{BB962C8B-B14F-4D97-AF65-F5344CB8AC3E}">
        <p14:creationId xmlns:p14="http://schemas.microsoft.com/office/powerpoint/2010/main" val="570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6F46FB-0735-6AD7-78CE-2C474CF8B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04447"/>
            <a:ext cx="2875672" cy="595860"/>
          </a:xfrm>
        </p:spPr>
      </p:pic>
    </p:spTree>
    <p:extLst>
      <p:ext uri="{BB962C8B-B14F-4D97-AF65-F5344CB8AC3E}">
        <p14:creationId xmlns:p14="http://schemas.microsoft.com/office/powerpoint/2010/main" val="397950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BF13C-3ECC-11F3-4A0C-3556A48A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E038EC-D1CB-ED2B-D565-3D8D7A289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29" y="2923193"/>
            <a:ext cx="2145051" cy="1325563"/>
          </a:xfrm>
        </p:spPr>
      </p:pic>
      <p:pic>
        <p:nvPicPr>
          <p:cNvPr id="7" name="Immagine 6" descr="Immagine che contiene logo&#10;&#10;Descrizione generata automaticamente">
            <a:extLst>
              <a:ext uri="{FF2B5EF4-FFF2-40B4-BE49-F238E27FC236}">
                <a16:creationId xmlns:a16="http://schemas.microsoft.com/office/drawing/2014/main" id="{99A1592B-3C8E-75A2-8F35-FB2C61CEC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43" y="1848039"/>
            <a:ext cx="3409291" cy="1908779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E65034-02DA-6A4C-A48D-BCE14C27D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71" y="4593520"/>
            <a:ext cx="1877389" cy="1042994"/>
          </a:xfrm>
          <a:prstGeom prst="rect">
            <a:avLst/>
          </a:prstGeom>
        </p:spPr>
      </p:pic>
      <p:pic>
        <p:nvPicPr>
          <p:cNvPr id="11" name="Immagine 10" descr="Immagine che contiene logo&#10;&#10;Descrizione generata automaticamente">
            <a:extLst>
              <a:ext uri="{FF2B5EF4-FFF2-40B4-BE49-F238E27FC236}">
                <a16:creationId xmlns:a16="http://schemas.microsoft.com/office/drawing/2014/main" id="{57921190-4E25-93A0-0C2F-028BD62D1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921" y="3492995"/>
            <a:ext cx="2156138" cy="102236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AA07E5A-A007-F5BA-AC52-ABCBEEB58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76" y="3572418"/>
            <a:ext cx="1759634" cy="1759634"/>
          </a:xfrm>
          <a:prstGeom prst="rect">
            <a:avLst/>
          </a:prstGeom>
        </p:spPr>
      </p:pic>
      <p:pic>
        <p:nvPicPr>
          <p:cNvPr id="15" name="Immagine 14" descr="Immagine che contiene logo&#10;&#10;Descrizione generata automaticamente">
            <a:extLst>
              <a:ext uri="{FF2B5EF4-FFF2-40B4-BE49-F238E27FC236}">
                <a16:creationId xmlns:a16="http://schemas.microsoft.com/office/drawing/2014/main" id="{CE0CE702-E5FE-B33A-6DC3-2C2B05EA5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48" y="5021959"/>
            <a:ext cx="1856935" cy="92902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A0D7BE5-DAD4-1A38-8FF1-41BA8600F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56" y="5950983"/>
            <a:ext cx="1641535" cy="913104"/>
          </a:xfrm>
          <a:prstGeom prst="rect">
            <a:avLst/>
          </a:prstGeom>
        </p:spPr>
      </p:pic>
      <p:pic>
        <p:nvPicPr>
          <p:cNvPr id="19" name="Immagine 18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03527596-9F58-1571-5F8C-DCE29705B0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076" y="1929060"/>
            <a:ext cx="2356556" cy="1325563"/>
          </a:xfrm>
          <a:prstGeom prst="rect">
            <a:avLst/>
          </a:prstGeom>
        </p:spPr>
      </p:pic>
      <p:pic>
        <p:nvPicPr>
          <p:cNvPr id="21" name="Immagine 20" descr="Immagine che contiene logo&#10;&#10;Descrizione generata automaticamente">
            <a:extLst>
              <a:ext uri="{FF2B5EF4-FFF2-40B4-BE49-F238E27FC236}">
                <a16:creationId xmlns:a16="http://schemas.microsoft.com/office/drawing/2014/main" id="{7CA3919F-FF4F-818F-C24F-F2D94F91A5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829" y="5293920"/>
            <a:ext cx="2227230" cy="2227230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27D649-1D7B-84AE-2E13-E14AC0C191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10" y="5780482"/>
            <a:ext cx="2256465" cy="76719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99D7E779-203E-4AAD-121D-C57E7ADFB7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70" y="3789454"/>
            <a:ext cx="2386013" cy="1325563"/>
          </a:xfrm>
          <a:prstGeom prst="rect">
            <a:avLst/>
          </a:prstGeom>
        </p:spPr>
      </p:pic>
      <p:pic>
        <p:nvPicPr>
          <p:cNvPr id="29" name="Immagine 28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FE5676EB-CCD9-2394-E271-4741F80B04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75" y="1989908"/>
            <a:ext cx="2268162" cy="1134081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EC717F83-4915-F51A-2A77-08DE9E5AA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70" y="4920692"/>
            <a:ext cx="2579370" cy="859790"/>
          </a:xfrm>
          <a:prstGeom prst="rect">
            <a:avLst/>
          </a:prstGeom>
        </p:spPr>
      </p:pic>
      <p:pic>
        <p:nvPicPr>
          <p:cNvPr id="33" name="Immagine 3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FB99DFBE-921A-3F3E-2897-D3F7F63846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" y="1989908"/>
            <a:ext cx="2066759" cy="22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569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Fondazione 3 Edulife</dc:creator>
  <cp:lastModifiedBy>Fondazione 3 Edulife</cp:lastModifiedBy>
  <cp:revision>1</cp:revision>
  <dcterms:created xsi:type="dcterms:W3CDTF">2023-04-20T12:56:40Z</dcterms:created>
  <dcterms:modified xsi:type="dcterms:W3CDTF">2023-04-20T14:28:31Z</dcterms:modified>
</cp:coreProperties>
</file>