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7"/>
  </p:notesMasterIdLst>
  <p:handoutMasterIdLst>
    <p:handoutMasterId r:id="rId8"/>
  </p:handoutMasterIdLst>
  <p:sldIdLst>
    <p:sldId id="279" r:id="rId2"/>
    <p:sldId id="297" r:id="rId3"/>
    <p:sldId id="281" r:id="rId4"/>
    <p:sldId id="298" r:id="rId5"/>
    <p:sldId id="299" r:id="rId6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33"/>
    <a:srgbClr val="9C2C3F"/>
    <a:srgbClr val="FAFAFA"/>
    <a:srgbClr val="EAE8E8"/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C8BBD-575B-405F-8FD7-5CFA1FD9976C}" v="1054" dt="2024-10-19T15:38:32.314"/>
    <p1510:client id="{82A0F50E-7500-42C6-C068-4711983EBA4C}" v="492" dt="2024-10-19T15:59:50.343"/>
    <p1510:client id="{BBDA470B-0B6B-F897-47BA-25BFBA1A07A2}" v="1242" dt="2024-10-19T15:57:58.031"/>
    <p1510:client id="{C5BFC2CE-7797-637C-141E-02C5920A0994}" v="11" dt="2024-10-19T14:05:2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3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BF3616-A4B3-2642-A839-4FE912CA44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6A9E7E6-CBF9-79ED-6BD0-990F2EE0F7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0B73118-D3E9-8AFE-5BE7-AB70EC947F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MR project R6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5615C10-598C-17A6-40A4-5D5491EBDC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B22F43-AEAE-9342-8BB3-9A74210144C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8E279B-2C59-3D6C-CAD3-D81DAC34B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D8F6D23-C831-AA5D-8CD3-12AFD4203C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09F19D2-ADDE-57BE-48B6-98CDC076E6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D3F7D0C-DE12-156C-D1BF-1DE7F593F9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2D656DE-B70D-E24D-5F6A-A32298DB79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MR project R6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95931F1-4550-738E-A2D4-07738A2ED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D6731A-BF05-7E43-90DA-6CC111B18CC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1122363"/>
            <a:ext cx="5691116" cy="2621154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3843709"/>
            <a:ext cx="5691116" cy="1414091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CD91-613F-4927-A1B0-6CF39FC97291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8867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680899"/>
            <a:ext cx="78867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CBCF-D19C-441B-80EC-DC2282835F4B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578497"/>
            <a:ext cx="1535278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78498"/>
            <a:ext cx="6597516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F5D-A5C7-40E7-8FEF-C68C6FB6411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4988-BDDD-4941-93B6-7553CBA342BA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553617"/>
            <a:ext cx="6204855" cy="4008859"/>
          </a:xfrm>
        </p:spPr>
        <p:txBody>
          <a:bodyPr anchor="t">
            <a:normAutofit/>
          </a:bodyPr>
          <a:lstStyle>
            <a:lvl1pPr>
              <a:defRPr sz="405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4589464"/>
            <a:ext cx="6204855" cy="1384617"/>
          </a:xfrm>
        </p:spPr>
        <p:txBody>
          <a:bodyPr anchor="b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0BB4-1F38-4811-A4B1-7EB0769B15A8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8055864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CAC-B3ED-4B5F-940F-6D014FD58E99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396"/>
            <a:ext cx="8059341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685735"/>
            <a:ext cx="386834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386895"/>
            <a:ext cx="3868340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5735"/>
            <a:ext cx="3887391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86895"/>
            <a:ext cx="3887392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67CF-9B75-4846-8FA1-E59F155F775E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9DEA-858C-42EF-9F40-640AB95F0F2B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5E7E-AFE7-4CDD-B8C5-05B6A946AF17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553617"/>
            <a:ext cx="2696726" cy="1757505"/>
          </a:xfr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553616"/>
            <a:ext cx="4709806" cy="5486400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2311122"/>
            <a:ext cx="2696726" cy="3728895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F709-0DCB-48FF-95C1-8736BC9EAE67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557785"/>
            <a:ext cx="2696726" cy="2212313"/>
          </a:xfrm>
        </p:spPr>
        <p:txBody>
          <a:bodyPr anchor="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657103"/>
            <a:ext cx="4862765" cy="555590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826137"/>
            <a:ext cx="2689190" cy="3434638"/>
          </a:xfrm>
        </p:spPr>
        <p:txBody>
          <a:bodyPr anchor="b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94D6-75BC-4035-AE7D-6CC5914EC65C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990184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715532"/>
            <a:ext cx="7990184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6453003"/>
            <a:ext cx="2620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fld id="{8E70C476-2CA2-4BC2-8DCF-3BFD957B92B9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6453003"/>
            <a:ext cx="2104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6453003"/>
            <a:ext cx="321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A05CCF3C-F39A-F25B-456C-A8EA0C760596}"/>
              </a:ext>
            </a:extLst>
          </p:cNvPr>
          <p:cNvSpPr/>
          <p:nvPr/>
        </p:nvSpPr>
        <p:spPr>
          <a:xfrm>
            <a:off x="5976027" y="0"/>
            <a:ext cx="3167973" cy="6858000"/>
          </a:xfrm>
          <a:prstGeom prst="rect">
            <a:avLst/>
          </a:prstGeom>
          <a:solidFill>
            <a:srgbClr val="8224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4FF6E812-9AF7-BFCC-3BFC-ECF9B6E5D56E}"/>
              </a:ext>
            </a:extLst>
          </p:cNvPr>
          <p:cNvSpPr/>
          <p:nvPr/>
        </p:nvSpPr>
        <p:spPr>
          <a:xfrm flipH="1">
            <a:off x="3978795" y="0"/>
            <a:ext cx="2003635" cy="6858000"/>
          </a:xfrm>
          <a:prstGeom prst="rtTriangle">
            <a:avLst/>
          </a:prstGeom>
          <a:solidFill>
            <a:srgbClr val="8224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magine 7" descr="Sistema Gestione Bandi">
            <a:extLst>
              <a:ext uri="{FF2B5EF4-FFF2-40B4-BE49-F238E27FC236}">
                <a16:creationId xmlns:a16="http://schemas.microsoft.com/office/drawing/2014/main" id="{F6D810A3-9657-538B-9BF7-3290933B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05" y="5467683"/>
            <a:ext cx="3327165" cy="10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2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2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EB443F0-20F5-8CD8-218E-2F4AC07E7603}"/>
              </a:ext>
            </a:extLst>
          </p:cNvPr>
          <p:cNvSpPr/>
          <p:nvPr/>
        </p:nvSpPr>
        <p:spPr>
          <a:xfrm>
            <a:off x="708440" y="900"/>
            <a:ext cx="905635" cy="108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Immagine 7" descr="Partnership - Progetto MONALISA">
            <a:extLst>
              <a:ext uri="{FF2B5EF4-FFF2-40B4-BE49-F238E27FC236}">
                <a16:creationId xmlns:a16="http://schemas.microsoft.com/office/drawing/2014/main" id="{90B3C110-0A13-1D52-A459-11929D37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592" b="-781"/>
          <a:stretch/>
        </p:blipFill>
        <p:spPr>
          <a:xfrm>
            <a:off x="863173" y="192812"/>
            <a:ext cx="594540" cy="71579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2262C6-0652-3A73-966E-DCC356CE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556" y="379656"/>
            <a:ext cx="5306106" cy="70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Table</a:t>
            </a: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 of </a:t>
            </a: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Contents</a:t>
            </a:r>
            <a:endParaRPr kumimoji="0" lang="it-IT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ＭＳ Ｐゴシック" panose="020B0600070205080204" pitchFamily="34" charset="-128"/>
              <a:cs typeface="Arial"/>
            </a:endParaRPr>
          </a:p>
          <a:p>
            <a:pPr>
              <a:defRPr/>
            </a:pPr>
            <a:r>
              <a:rPr kumimoji="0" lang="it-IT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Introduction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D1F92E1F-75CD-DB2E-74F5-F174A1232473}"/>
              </a:ext>
            </a:extLst>
          </p:cNvPr>
          <p:cNvSpPr txBox="1">
            <a:spLocks/>
          </p:cNvSpPr>
          <p:nvPr/>
        </p:nvSpPr>
        <p:spPr>
          <a:xfrm>
            <a:off x="-396552" y="63999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t>Page</a:t>
            </a: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fld id="{2A710F11-D8FC-B640-9CD7-9E66F8DF94F3}" type="slidenum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BF9145-3E71-F649-463E-739B68DB3984}"/>
              </a:ext>
            </a:extLst>
          </p:cNvPr>
          <p:cNvSpPr txBox="1"/>
          <p:nvPr/>
        </p:nvSpPr>
        <p:spPr>
          <a:xfrm>
            <a:off x="710139" y="2596163"/>
            <a:ext cx="7778242" cy="22467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 Introduction</a:t>
            </a: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Char char="Ø"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Control</a:t>
            </a:r>
            <a:endParaRPr lang="it-IT" sz="2000" b="0" i="0" u="none" strike="noStrike" kern="1200" cap="none" spc="0" normalizeH="0" baseline="0" noProof="0">
              <a:ln>
                <a:noFill/>
              </a:ln>
              <a:solidFill>
                <a:srgbClr val="9C2C3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Trajectories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Conclusions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9C2C3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13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79F6FD1-1BC9-40CE-FC52-DDE3FBE0C0E8}"/>
              </a:ext>
            </a:extLst>
          </p:cNvPr>
          <p:cNvSpPr/>
          <p:nvPr/>
        </p:nvSpPr>
        <p:spPr>
          <a:xfrm>
            <a:off x="708440" y="900"/>
            <a:ext cx="905635" cy="1080920"/>
          </a:xfrm>
          <a:prstGeom prst="rect">
            <a:avLst/>
          </a:prstGeom>
          <a:solidFill>
            <a:srgbClr val="8224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0" name="Immagine 9" descr="Target studenti | Area didattica di Economia - Sede di Latina">
            <a:extLst>
              <a:ext uri="{FF2B5EF4-FFF2-40B4-BE49-F238E27FC236}">
                <a16:creationId xmlns:a16="http://schemas.microsoft.com/office/drawing/2014/main" id="{805F53C4-10F9-1BF8-D7B7-C87B7102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5" y="184763"/>
            <a:ext cx="1001485" cy="712644"/>
          </a:xfrm>
          <a:prstGeom prst="rect">
            <a:avLst/>
          </a:prstGeom>
        </p:spPr>
      </p:pic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E9804189-4424-0744-BB3F-A027C98E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96552" y="63999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t>Page </a:t>
            </a:r>
            <a:fld id="{2A710F11-D8FC-B640-9CD7-9E66F8DF94F3}" type="slidenum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srgbClr val="822433"/>
              </a:solidFill>
              <a:effectLst/>
              <a:uLnTx/>
              <a:uFillTx/>
              <a:latin typeface="Palatino Linotype" panose="0204050205050503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049BFF2-F50B-0362-B73B-E773205C0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556" y="379656"/>
            <a:ext cx="5306106" cy="70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err="1">
                <a:solidFill>
                  <a:srgbClr val="822433"/>
                </a:solidFill>
                <a:latin typeface="+mn-lt"/>
                <a:ea typeface="ＭＳ Ｐゴシック"/>
                <a:cs typeface="Arial"/>
              </a:rPr>
              <a:t>Overview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Arial"/>
            </a:endParaRPr>
          </a:p>
          <a:p>
            <a:pPr>
              <a:defRPr/>
            </a:pPr>
            <a:r>
              <a:rPr lang="it-IT" sz="1200" err="1">
                <a:solidFill>
                  <a:srgbClr val="822433"/>
                </a:solidFill>
                <a:latin typeface="+mj-lt"/>
                <a:ea typeface="ＭＳ Ｐゴシック"/>
                <a:cs typeface="Arial"/>
              </a:rPr>
              <a:t>Introduction</a:t>
            </a:r>
            <a:br>
              <a:rPr lang="it-IT" sz="9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latino lino"/>
                <a:ea typeface="ＭＳ Ｐゴシック" panose="020B0600070205080204" pitchFamily="34" charset="-128"/>
                <a:cs typeface="Arial"/>
              </a:rPr>
            </a:br>
            <a:r>
              <a:rPr kumimoji="0" lang="it-IT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latino lino"/>
                <a:ea typeface="ＭＳ Ｐゴシック"/>
                <a:cs typeface="Arial"/>
              </a:rPr>
              <a:t>1 Sottotitolo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latino lino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E9C2B2-55E7-2C71-7C7D-413F33A54E9E}"/>
              </a:ext>
            </a:extLst>
          </p:cNvPr>
          <p:cNvSpPr txBox="1"/>
          <p:nvPr/>
        </p:nvSpPr>
        <p:spPr>
          <a:xfrm>
            <a:off x="710641" y="1737889"/>
            <a:ext cx="780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/>
                </a:solidFill>
                <a:latin typeface="+mn-lt"/>
              </a:rPr>
              <a:t>The project…</a:t>
            </a:r>
            <a:endParaRPr lang="en-GB" sz="1200">
              <a:solidFill>
                <a:schemeClr val="tx1"/>
              </a:solidFill>
              <a:latin typeface="+mn-lt"/>
            </a:endParaRPr>
          </a:p>
          <a:p>
            <a:endParaRPr lang="en-GB" sz="1200">
              <a:solidFill>
                <a:schemeClr val="tx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tx1"/>
                </a:solidFill>
                <a:latin typeface="+mn-lt"/>
              </a:rPr>
              <a:t>Point </a:t>
            </a:r>
            <a:r>
              <a:rPr lang="en-GB" sz="1200" err="1">
                <a:solidFill>
                  <a:schemeClr val="tx1"/>
                </a:solidFill>
                <a:latin typeface="+mn-lt"/>
              </a:rPr>
              <a:t>menù</a:t>
            </a:r>
            <a:endParaRPr lang="en-GB" sz="1200">
              <a:solidFill>
                <a:schemeClr val="tx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16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2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EB443F0-20F5-8CD8-218E-2F4AC07E7603}"/>
              </a:ext>
            </a:extLst>
          </p:cNvPr>
          <p:cNvSpPr/>
          <p:nvPr/>
        </p:nvSpPr>
        <p:spPr>
          <a:xfrm>
            <a:off x="708440" y="900"/>
            <a:ext cx="905635" cy="108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Immagine 7" descr="Partnership - Progetto MONALISA">
            <a:extLst>
              <a:ext uri="{FF2B5EF4-FFF2-40B4-BE49-F238E27FC236}">
                <a16:creationId xmlns:a16="http://schemas.microsoft.com/office/drawing/2014/main" id="{90B3C110-0A13-1D52-A459-11929D37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592" b="-781"/>
          <a:stretch/>
        </p:blipFill>
        <p:spPr>
          <a:xfrm>
            <a:off x="863173" y="192812"/>
            <a:ext cx="594540" cy="71579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2262C6-0652-3A73-966E-DCC356CE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556" y="379656"/>
            <a:ext cx="5306106" cy="70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Table</a:t>
            </a: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 of </a:t>
            </a: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Contents</a:t>
            </a:r>
            <a:endParaRPr kumimoji="0" lang="it-IT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ＭＳ Ｐゴシック" panose="020B0600070205080204" pitchFamily="34" charset="-128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Control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17B06F-9C69-CDA3-8629-A5706590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7153-B650-4DEB-B370-79DDCFDCE934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D1F92E1F-75CD-DB2E-74F5-F174A1232473}"/>
              </a:ext>
            </a:extLst>
          </p:cNvPr>
          <p:cNvSpPr txBox="1">
            <a:spLocks/>
          </p:cNvSpPr>
          <p:nvPr/>
        </p:nvSpPr>
        <p:spPr>
          <a:xfrm>
            <a:off x="-396552" y="63999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t>Page</a:t>
            </a: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fld id="{2A710F11-D8FC-B640-9CD7-9E66F8DF94F3}" type="slidenum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BF9145-3E71-F649-463E-739B68DB3984}"/>
              </a:ext>
            </a:extLst>
          </p:cNvPr>
          <p:cNvSpPr txBox="1"/>
          <p:nvPr/>
        </p:nvSpPr>
        <p:spPr>
          <a:xfrm>
            <a:off x="710139" y="2596163"/>
            <a:ext cx="7778242" cy="22467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Introduction</a:t>
            </a: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srgbClr val="9C2C3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Char char="Ø"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Control</a:t>
            </a:r>
            <a:endParaRPr lang="it-IT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Trajectories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Conclusions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9C2C3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60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2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EB443F0-20F5-8CD8-218E-2F4AC07E7603}"/>
              </a:ext>
            </a:extLst>
          </p:cNvPr>
          <p:cNvSpPr/>
          <p:nvPr/>
        </p:nvSpPr>
        <p:spPr>
          <a:xfrm>
            <a:off x="708440" y="900"/>
            <a:ext cx="905635" cy="108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8" name="Immagine 7" descr="Partnership - Progetto MONALISA">
            <a:extLst>
              <a:ext uri="{FF2B5EF4-FFF2-40B4-BE49-F238E27FC236}">
                <a16:creationId xmlns:a16="http://schemas.microsoft.com/office/drawing/2014/main" id="{90B3C110-0A13-1D52-A459-11929D37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592" b="-781"/>
          <a:stretch/>
        </p:blipFill>
        <p:spPr>
          <a:xfrm>
            <a:off x="863173" y="192812"/>
            <a:ext cx="594540" cy="71579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2262C6-0652-3A73-966E-DCC356CE8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556" y="379656"/>
            <a:ext cx="5306106" cy="70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Table</a:t>
            </a: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 of </a:t>
            </a:r>
            <a:r>
              <a:rPr kumimoji="0" lang="it-IT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ＭＳ Ｐゴシック"/>
                <a:cs typeface="Arial"/>
              </a:rPr>
              <a:t>Contents</a:t>
            </a:r>
            <a:endParaRPr kumimoji="0" lang="it-IT" sz="2000" b="1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ＭＳ Ｐゴシック" panose="020B0600070205080204" pitchFamily="34" charset="-128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err="1">
                <a:solidFill>
                  <a:prstClr val="white"/>
                </a:solidFill>
                <a:latin typeface="Neue Haas Grotesk Text Pro"/>
                <a:ea typeface="ＭＳ Ｐゴシック"/>
                <a:cs typeface="Arial"/>
              </a:rPr>
              <a:t>Trajectories</a:t>
            </a:r>
            <a:endParaRPr lang="it-IT" sz="12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17B06F-9C69-CDA3-8629-A5706590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057153-B650-4DEB-B370-79DDCFDCE934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6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D1F92E1F-75CD-DB2E-74F5-F174A1232473}"/>
              </a:ext>
            </a:extLst>
          </p:cNvPr>
          <p:cNvSpPr txBox="1">
            <a:spLocks/>
          </p:cNvSpPr>
          <p:nvPr/>
        </p:nvSpPr>
        <p:spPr>
          <a:xfrm>
            <a:off x="-396552" y="63999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t>Page</a:t>
            </a:r>
            <a:r>
              <a:rPr kumimoji="0" lang="it-IT" altLang="it-IT" sz="1100" b="0" i="0" u="none" strike="noStrike" kern="1200" cap="none" spc="0" normalizeH="0" baseline="0" noProof="0">
                <a:ln>
                  <a:noFill/>
                </a:ln>
                <a:solidFill>
                  <a:srgbClr val="822433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fld id="{2A710F11-D8FC-B640-9CD7-9E66F8DF94F3}" type="slidenum">
              <a:rPr kumimoji="0" lang="it-IT" altLang="it-I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altLang="it-IT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 panose="0204050205050503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BF9145-3E71-F649-463E-739B68DB3984}"/>
              </a:ext>
            </a:extLst>
          </p:cNvPr>
          <p:cNvSpPr txBox="1"/>
          <p:nvPr/>
        </p:nvSpPr>
        <p:spPr>
          <a:xfrm>
            <a:off x="710139" y="2596163"/>
            <a:ext cx="7778242" cy="224676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Introduction</a:t>
            </a: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srgbClr val="9C2C3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/>
              <a:buChar char="Ø"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Control</a:t>
            </a:r>
            <a:endParaRPr lang="it-IT" sz="2000" b="0" i="0" u="none" strike="noStrike" kern="1200" cap="none" spc="0" normalizeH="0" baseline="0" noProof="0">
              <a:ln>
                <a:noFill/>
              </a:ln>
              <a:solidFill>
                <a:srgbClr val="9C2C3F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Trajectories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▶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solidFill>
                  <a:srgbClr val="9C2C3F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Conclusions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srgbClr val="9C2C3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86435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0</TotalTime>
  <Words>56</Words>
  <Application>Microsoft Office PowerPoint</Application>
  <PresentationFormat>Presentazione su schermo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Neue Haas Grotesk Text Pro</vt:lpstr>
      <vt:lpstr>Palatino Linotype</vt:lpstr>
      <vt:lpstr>Platino lino</vt:lpstr>
      <vt:lpstr>Wingdings</vt:lpstr>
      <vt:lpstr>VanillaVTI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Vittorio Pisapia</cp:lastModifiedBy>
  <cp:revision>2</cp:revision>
  <dcterms:created xsi:type="dcterms:W3CDTF">2006-11-20T16:13:10Z</dcterms:created>
  <dcterms:modified xsi:type="dcterms:W3CDTF">2025-01-20T20:50:21Z</dcterms:modified>
  <cp:category/>
</cp:coreProperties>
</file>