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20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06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28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1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33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1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97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37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7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61AC-11CE-4E21-AB70-A1AAA32D4638}" type="datetimeFigureOut">
              <a:rPr lang="it-IT" smtClean="0"/>
              <a:t>15/12/2015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5D43-69AA-43C3-84AD-99684643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Strutture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Contenuti rieditati delle slide della Prof. L. Caponetti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492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/>
              <a:t>t</a:t>
            </a:r>
            <a:r>
              <a:rPr lang="it-IT" dirty="0" err="1" smtClean="0"/>
              <a:t>yepdef</a:t>
            </a:r>
            <a:r>
              <a:rPr lang="it-IT" dirty="0" smtClean="0"/>
              <a:t> </a:t>
            </a:r>
            <a:r>
              <a:rPr lang="it-IT" dirty="0" err="1" smtClean="0"/>
              <a:t>struct</a:t>
            </a:r>
            <a:r>
              <a:rPr lang="it-IT" dirty="0" smtClean="0"/>
              <a:t> </a:t>
            </a:r>
            <a:r>
              <a:rPr lang="it-IT" dirty="0"/>
              <a:t>		</a:t>
            </a:r>
            <a:r>
              <a:rPr lang="it-IT" dirty="0" err="1" smtClean="0"/>
              <a:t>typedef</a:t>
            </a:r>
            <a:r>
              <a:rPr lang="it-IT" dirty="0" smtClean="0"/>
              <a:t> </a:t>
            </a:r>
            <a:r>
              <a:rPr lang="it-IT" dirty="0" err="1" smtClean="0"/>
              <a:t>struct</a:t>
            </a:r>
            <a:r>
              <a:rPr lang="it-IT" dirty="0" smtClean="0"/>
              <a:t> {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Punto </a:t>
            </a:r>
            <a:r>
              <a:rPr lang="it-IT" dirty="0"/>
              <a:t>{ </a:t>
            </a:r>
            <a:r>
              <a:rPr lang="it-IT" dirty="0" smtClean="0"/>
              <a:t>float x;</a:t>
            </a:r>
            <a:r>
              <a:rPr lang="it-IT" dirty="0"/>
              <a:t>				</a:t>
            </a:r>
            <a:r>
              <a:rPr lang="it-IT" dirty="0" smtClean="0"/>
              <a:t>float x;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smtClean="0"/>
              <a:t>    float y;</a:t>
            </a:r>
            <a:r>
              <a:rPr lang="it-IT" dirty="0"/>
              <a:t>				</a:t>
            </a:r>
            <a:r>
              <a:rPr lang="it-IT" dirty="0" smtClean="0"/>
              <a:t>float y;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smtClean="0"/>
              <a:t>    float z;</a:t>
            </a:r>
            <a:r>
              <a:rPr lang="it-IT" dirty="0"/>
              <a:t>				</a:t>
            </a:r>
            <a:r>
              <a:rPr lang="it-IT" dirty="0" smtClean="0"/>
              <a:t>float z;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smtClean="0"/>
              <a:t>	} punto;</a:t>
            </a:r>
            <a:r>
              <a:rPr lang="it-IT" dirty="0"/>
              <a:t>			</a:t>
            </a:r>
            <a:r>
              <a:rPr lang="it-IT" dirty="0" smtClean="0"/>
              <a:t>} punto;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punto p;			punto p;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31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typedef</a:t>
            </a:r>
            <a:r>
              <a:rPr lang="it-IT" dirty="0" smtClean="0"/>
              <a:t>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smtClean="0"/>
              <a:t>data</a:t>
            </a:r>
            <a:r>
              <a:rPr lang="it-IT" dirty="0"/>
              <a:t>	</a:t>
            </a:r>
            <a:r>
              <a:rPr lang="it-IT" dirty="0" smtClean="0"/>
              <a:t> </a:t>
            </a:r>
            <a:r>
              <a:rPr lang="it-IT" dirty="0" err="1" smtClean="0"/>
              <a:t>struct</a:t>
            </a:r>
            <a:r>
              <a:rPr lang="it-IT" dirty="0" smtClean="0"/>
              <a:t> data {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 </a:t>
            </a:r>
            <a:r>
              <a:rPr lang="it-IT" dirty="0"/>
              <a:t>{ </a:t>
            </a:r>
            <a:r>
              <a:rPr lang="it-IT" dirty="0" err="1" smtClean="0"/>
              <a:t>int</a:t>
            </a:r>
            <a:r>
              <a:rPr lang="it-IT" dirty="0" smtClean="0"/>
              <a:t> giorno;</a:t>
            </a:r>
            <a:r>
              <a:rPr lang="it-IT" dirty="0"/>
              <a:t>			</a:t>
            </a:r>
            <a:r>
              <a:rPr lang="it-IT" dirty="0" err="1" smtClean="0"/>
              <a:t>int</a:t>
            </a:r>
            <a:r>
              <a:rPr lang="it-IT" dirty="0" smtClean="0"/>
              <a:t> giorno;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   </a:t>
            </a:r>
            <a:r>
              <a:rPr lang="it-IT" dirty="0" err="1" smtClean="0"/>
              <a:t>int</a:t>
            </a:r>
            <a:r>
              <a:rPr lang="it-IT" dirty="0" smtClean="0"/>
              <a:t> mese;</a:t>
            </a:r>
            <a:r>
              <a:rPr lang="it-IT" dirty="0"/>
              <a:t>				</a:t>
            </a:r>
            <a:r>
              <a:rPr lang="it-IT" dirty="0" err="1" smtClean="0"/>
              <a:t>int</a:t>
            </a:r>
            <a:r>
              <a:rPr lang="it-IT" dirty="0" smtClean="0"/>
              <a:t> mese;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   </a:t>
            </a:r>
            <a:r>
              <a:rPr lang="it-IT" dirty="0" err="1" smtClean="0"/>
              <a:t>int</a:t>
            </a:r>
            <a:r>
              <a:rPr lang="it-IT" dirty="0" smtClean="0"/>
              <a:t> anno;</a:t>
            </a:r>
            <a:r>
              <a:rPr lang="it-IT" dirty="0"/>
              <a:t>				</a:t>
            </a:r>
            <a:r>
              <a:rPr lang="it-IT" dirty="0" err="1" smtClean="0"/>
              <a:t>int</a:t>
            </a:r>
            <a:r>
              <a:rPr lang="it-IT" dirty="0" smtClean="0"/>
              <a:t> anno;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  } Data;</a:t>
            </a:r>
            <a:r>
              <a:rPr lang="it-IT" dirty="0"/>
              <a:t>			</a:t>
            </a:r>
            <a:r>
              <a:rPr lang="it-IT" dirty="0" smtClean="0"/>
              <a:t>		};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Data </a:t>
            </a:r>
            <a:r>
              <a:rPr lang="it-IT" dirty="0" err="1" smtClean="0"/>
              <a:t>data_esame</a:t>
            </a:r>
            <a:r>
              <a:rPr lang="it-IT" dirty="0" smtClean="0"/>
              <a:t>;</a:t>
            </a:r>
            <a:r>
              <a:rPr lang="it-IT" dirty="0"/>
              <a:t>	</a:t>
            </a:r>
            <a:r>
              <a:rPr lang="it-IT" dirty="0" err="1" smtClean="0"/>
              <a:t>struct</a:t>
            </a:r>
            <a:r>
              <a:rPr lang="it-IT" dirty="0" smtClean="0"/>
              <a:t> data </a:t>
            </a:r>
            <a:r>
              <a:rPr lang="it-IT" dirty="0" err="1" smtClean="0"/>
              <a:t>data_esame</a:t>
            </a:r>
            <a:r>
              <a:rPr lang="it-IT" dirty="0" smtClean="0"/>
              <a:t>;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66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Selezione di una componente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Sia </a:t>
            </a:r>
            <a:r>
              <a:rPr lang="it-IT" b="1" dirty="0" smtClean="0"/>
              <a:t>x</a:t>
            </a:r>
            <a:r>
              <a:rPr lang="it-IT" dirty="0" smtClean="0"/>
              <a:t> una variabile di tipo struttura, avente campi </a:t>
            </a:r>
            <a:r>
              <a:rPr lang="it-IT" b="1" dirty="0" smtClean="0"/>
              <a:t>s1, …</a:t>
            </a:r>
            <a:r>
              <a:rPr lang="it-IT" b="1" dirty="0" err="1" smtClean="0"/>
              <a:t>sn</a:t>
            </a:r>
            <a:endParaRPr lang="it-IT" dirty="0" smtClean="0"/>
          </a:p>
          <a:p>
            <a:r>
              <a:rPr lang="it-IT" b="1" dirty="0" smtClean="0"/>
              <a:t>Selezione di una componente</a:t>
            </a:r>
            <a:endParaRPr lang="it-IT" dirty="0" smtClean="0"/>
          </a:p>
          <a:p>
            <a:pPr lvl="1"/>
            <a:r>
              <a:rPr lang="it-IT" dirty="0" smtClean="0"/>
              <a:t>La selezione di una componente è possibile mediante l’identificatore della variabile ed il nome del campo separati dal simbolo </a:t>
            </a:r>
            <a:r>
              <a:rPr lang="it-IT" b="1" dirty="0" smtClean="0"/>
              <a:t>.</a:t>
            </a:r>
            <a:endParaRPr lang="it-IT" dirty="0" smtClean="0"/>
          </a:p>
          <a:p>
            <a:pPr lvl="1"/>
            <a:r>
              <a:rPr lang="it-IT" dirty="0" smtClean="0"/>
              <a:t>x.s1 seleziona il campo s1 della variabile x</a:t>
            </a:r>
          </a:p>
          <a:p>
            <a:pPr marL="457200" lvl="1" indent="0">
              <a:buNone/>
            </a:pPr>
            <a:r>
              <a:rPr lang="it-IT" dirty="0" smtClean="0"/>
              <a:t>			……</a:t>
            </a:r>
          </a:p>
          <a:p>
            <a:pPr lvl="1"/>
            <a:r>
              <a:rPr lang="it-IT" dirty="0" smtClean="0"/>
              <a:t>x.sn seleziona il campo </a:t>
            </a:r>
            <a:r>
              <a:rPr lang="it-IT" dirty="0" err="1" smtClean="0"/>
              <a:t>sn</a:t>
            </a:r>
            <a:r>
              <a:rPr lang="it-IT" dirty="0" smtClean="0"/>
              <a:t> della variabile x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470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Aggiornamento di una componente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Aggiornamento della variabile x</a:t>
            </a:r>
            <a:endParaRPr lang="it-IT" dirty="0" smtClean="0"/>
          </a:p>
          <a:p>
            <a:pPr lvl="1"/>
            <a:r>
              <a:rPr lang="it-IT" dirty="0" smtClean="0"/>
              <a:t>Si ottiene memorizzando un valore in una o più componenti</a:t>
            </a:r>
          </a:p>
          <a:p>
            <a:pPr marL="457200" lvl="1" indent="0">
              <a:buNone/>
            </a:pPr>
            <a:r>
              <a:rPr lang="it-IT" dirty="0" smtClean="0"/>
              <a:t>x.s1 = v aggiorna la variabile x modificando il valore del campo s1</a:t>
            </a:r>
          </a:p>
        </p:txBody>
      </p:sp>
    </p:spTree>
    <p:extLst>
      <p:ext uri="{BB962C8B-B14F-4D97-AF65-F5344CB8AC3E}">
        <p14:creationId xmlns:p14="http://schemas.microsoft.com/office/powerpoint/2010/main" val="343123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err="1"/>
              <a:t>t</a:t>
            </a:r>
            <a:r>
              <a:rPr lang="it-IT" dirty="0" err="1" smtClean="0"/>
              <a:t>ypedef</a:t>
            </a:r>
            <a:r>
              <a:rPr lang="it-IT" dirty="0" smtClean="0"/>
              <a:t> </a:t>
            </a:r>
            <a:r>
              <a:rPr lang="it-IT" dirty="0" err="1" smtClean="0"/>
              <a:t>char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[30];</a:t>
            </a:r>
          </a:p>
          <a:p>
            <a:pPr marL="0" indent="0">
              <a:buNone/>
            </a:pPr>
            <a:r>
              <a:rPr lang="it-IT" dirty="0" err="1" smtClean="0"/>
              <a:t>typedef</a:t>
            </a:r>
            <a:r>
              <a:rPr lang="it-IT" dirty="0" smtClean="0"/>
              <a:t>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smtClean="0"/>
              <a:t>{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 	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giorno;	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   </a:t>
            </a:r>
            <a:r>
              <a:rPr lang="it-IT" dirty="0" smtClean="0"/>
              <a:t>	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mese;					   </a:t>
            </a:r>
            <a:r>
              <a:rPr lang="it-IT" dirty="0" smtClean="0"/>
              <a:t>		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anno;					  </a:t>
            </a:r>
            <a:r>
              <a:rPr lang="it-IT" dirty="0" smtClean="0"/>
              <a:t>			} data</a:t>
            </a:r>
            <a:r>
              <a:rPr lang="it-IT" dirty="0"/>
              <a:t>;	</a:t>
            </a:r>
            <a:r>
              <a:rPr lang="it-IT" dirty="0" smtClean="0"/>
              <a:t>	</a:t>
            </a:r>
          </a:p>
          <a:p>
            <a:pPr marL="0" indent="0">
              <a:buNone/>
            </a:pPr>
            <a:r>
              <a:rPr lang="it-IT" dirty="0" err="1" smtClean="0"/>
              <a:t>typedef</a:t>
            </a:r>
            <a:r>
              <a:rPr lang="it-IT" dirty="0" smtClean="0"/>
              <a:t> </a:t>
            </a:r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smtClean="0"/>
              <a:t>{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string</a:t>
            </a:r>
            <a:r>
              <a:rPr lang="it-IT" dirty="0" smtClean="0"/>
              <a:t> nominativo;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string</a:t>
            </a:r>
            <a:r>
              <a:rPr lang="it-IT" dirty="0" smtClean="0"/>
              <a:t> matricola;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data </a:t>
            </a:r>
            <a:r>
              <a:rPr lang="it-IT" dirty="0" err="1" smtClean="0"/>
              <a:t>data_nascita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/>
              <a:t>	  </a:t>
            </a:r>
            <a:r>
              <a:rPr lang="it-IT" dirty="0" smtClean="0"/>
              <a:t>		} studente;</a:t>
            </a:r>
            <a:r>
              <a:rPr lang="it-IT" dirty="0"/>
              <a:t>	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422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selezione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	studente dati[100];</a:t>
            </a:r>
          </a:p>
          <a:p>
            <a:r>
              <a:rPr lang="it-IT" b="1" dirty="0"/>
              <a:t>d</a:t>
            </a:r>
            <a:r>
              <a:rPr lang="it-IT" b="1" dirty="0" smtClean="0"/>
              <a:t>ati</a:t>
            </a:r>
            <a:r>
              <a:rPr lang="it-IT" dirty="0" smtClean="0"/>
              <a:t> è il nome di un vettore di 100 componenti di tipo </a:t>
            </a:r>
            <a:r>
              <a:rPr lang="it-IT" b="1" dirty="0" smtClean="0"/>
              <a:t>studente</a:t>
            </a:r>
            <a:endParaRPr lang="it-IT" dirty="0" smtClean="0"/>
          </a:p>
          <a:p>
            <a:r>
              <a:rPr lang="it-IT" b="1" dirty="0"/>
              <a:t>d</a:t>
            </a:r>
            <a:r>
              <a:rPr lang="it-IT" b="1" dirty="0" smtClean="0"/>
              <a:t>ati[i] </a:t>
            </a:r>
            <a:r>
              <a:rPr lang="it-IT" dirty="0" smtClean="0"/>
              <a:t> per i che varia da 0 a 99 seleziona la componente i del vettore (i-esimo studente)</a:t>
            </a:r>
          </a:p>
          <a:p>
            <a:r>
              <a:rPr lang="it-IT" b="1" dirty="0"/>
              <a:t>d</a:t>
            </a:r>
            <a:r>
              <a:rPr lang="it-IT" b="1" dirty="0" smtClean="0"/>
              <a:t>ati[i].matricola</a:t>
            </a:r>
            <a:r>
              <a:rPr lang="it-IT" dirty="0" smtClean="0"/>
              <a:t> seleziona il campo </a:t>
            </a:r>
            <a:r>
              <a:rPr lang="it-IT" b="1" dirty="0" smtClean="0"/>
              <a:t>matricola</a:t>
            </a:r>
            <a:r>
              <a:rPr lang="it-IT" dirty="0" smtClean="0"/>
              <a:t> dell’elemento </a:t>
            </a:r>
            <a:r>
              <a:rPr lang="it-IT" b="1" dirty="0" smtClean="0"/>
              <a:t>dati[i] </a:t>
            </a:r>
            <a:r>
              <a:rPr lang="it-IT" dirty="0" smtClean="0"/>
              <a:t> (la matricola dell’i-esimo studente)</a:t>
            </a:r>
          </a:p>
          <a:p>
            <a:r>
              <a:rPr lang="it-IT" b="1" dirty="0"/>
              <a:t>d</a:t>
            </a:r>
            <a:r>
              <a:rPr lang="it-IT" b="1" dirty="0" smtClean="0"/>
              <a:t>ati[i].</a:t>
            </a:r>
            <a:r>
              <a:rPr lang="it-IT" b="1" dirty="0" err="1" smtClean="0"/>
              <a:t>data_nascita.anno</a:t>
            </a:r>
            <a:r>
              <a:rPr lang="it-IT" dirty="0" smtClean="0"/>
              <a:t> seleziona il campo anno del campo </a:t>
            </a:r>
            <a:r>
              <a:rPr lang="it-IT" dirty="0" err="1" smtClean="0"/>
              <a:t>data_nascita</a:t>
            </a:r>
            <a:r>
              <a:rPr lang="it-IT" dirty="0" smtClean="0"/>
              <a:t> dell’elemento dati[i] (l’anno di nascita dell’i-esimo studente)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6236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Assegnamento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Siano </a:t>
            </a:r>
            <a:r>
              <a:rPr lang="it-IT" b="1" dirty="0" smtClean="0"/>
              <a:t>a</a:t>
            </a:r>
            <a:r>
              <a:rPr lang="it-IT" dirty="0" smtClean="0"/>
              <a:t> e </a:t>
            </a:r>
            <a:r>
              <a:rPr lang="it-IT" b="1" dirty="0" smtClean="0"/>
              <a:t>b</a:t>
            </a:r>
            <a:r>
              <a:rPr lang="it-IT" dirty="0" smtClean="0"/>
              <a:t> 2 strutture dello stesso tipo</a:t>
            </a:r>
          </a:p>
          <a:p>
            <a:r>
              <a:rPr lang="it-IT" dirty="0" smtClean="0"/>
              <a:t>E’ possibile scrivere una istruzione di assegnamento globale tra le 2 strutture a e b</a:t>
            </a:r>
          </a:p>
          <a:p>
            <a:endParaRPr lang="it-IT" dirty="0"/>
          </a:p>
          <a:p>
            <a:r>
              <a:rPr lang="it-IT" dirty="0" smtClean="0"/>
              <a:t>Esempio:</a:t>
            </a:r>
          </a:p>
          <a:p>
            <a:pPr marL="457200" lvl="1" indent="0">
              <a:buNone/>
            </a:pPr>
            <a:r>
              <a:rPr lang="it-IT" dirty="0"/>
              <a:t>d</a:t>
            </a:r>
            <a:r>
              <a:rPr lang="it-IT" dirty="0" smtClean="0"/>
              <a:t>ata </a:t>
            </a:r>
            <a:r>
              <a:rPr lang="it-IT" dirty="0" err="1" smtClean="0"/>
              <a:t>data_esame</a:t>
            </a:r>
            <a:r>
              <a:rPr lang="it-IT" dirty="0" smtClean="0"/>
              <a:t>, </a:t>
            </a:r>
            <a:r>
              <a:rPr lang="it-IT" dirty="0" err="1" smtClean="0"/>
              <a:t>data_odierna</a:t>
            </a:r>
            <a:r>
              <a:rPr lang="it-IT" dirty="0" smtClean="0"/>
              <a:t>;</a:t>
            </a:r>
          </a:p>
          <a:p>
            <a:pPr marL="457200" lvl="1" indent="0">
              <a:buNone/>
            </a:pPr>
            <a:r>
              <a:rPr lang="it-IT" dirty="0" smtClean="0"/>
              <a:t>………</a:t>
            </a:r>
          </a:p>
          <a:p>
            <a:pPr marL="457200" lvl="1" indent="0">
              <a:buNone/>
            </a:pPr>
            <a:r>
              <a:rPr lang="it-IT" dirty="0" err="1"/>
              <a:t>d</a:t>
            </a:r>
            <a:r>
              <a:rPr lang="it-IT" dirty="0" err="1" smtClean="0"/>
              <a:t>ata_esame</a:t>
            </a:r>
            <a:r>
              <a:rPr lang="it-IT" dirty="0" smtClean="0"/>
              <a:t> = </a:t>
            </a:r>
            <a:r>
              <a:rPr lang="it-IT" dirty="0" err="1" smtClean="0"/>
              <a:t>data_odierna</a:t>
            </a:r>
            <a:r>
              <a:rPr lang="it-IT" dirty="0" smtClean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61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Siano </a:t>
            </a:r>
            <a:r>
              <a:rPr lang="it-IT" b="1" dirty="0" smtClean="0"/>
              <a:t>a</a:t>
            </a:r>
            <a:r>
              <a:rPr lang="it-IT" dirty="0" smtClean="0"/>
              <a:t> e </a:t>
            </a:r>
            <a:r>
              <a:rPr lang="it-IT" b="1" dirty="0" smtClean="0"/>
              <a:t>b</a:t>
            </a:r>
            <a:r>
              <a:rPr lang="it-IT" dirty="0" smtClean="0"/>
              <a:t> due strutture dello stesso tipo</a:t>
            </a:r>
          </a:p>
          <a:p>
            <a:r>
              <a:rPr lang="it-IT" dirty="0" smtClean="0"/>
              <a:t>Non si possono applicare operatori di confronto alle 2 strutture ma si devono confrontare i singoli campi</a:t>
            </a:r>
          </a:p>
          <a:p>
            <a:endParaRPr lang="it-IT" dirty="0"/>
          </a:p>
          <a:p>
            <a:r>
              <a:rPr lang="it-IT" dirty="0" smtClean="0"/>
              <a:t>Esempio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data d1, d2;</a:t>
            </a:r>
          </a:p>
          <a:p>
            <a:pPr marL="0" indent="0">
              <a:buNone/>
            </a:pPr>
            <a:r>
              <a:rPr lang="it-IT" dirty="0" smtClean="0"/>
              <a:t>Per confrontare le 2 date è necessario scrivere una funzione che confronti i diversi campi delle 2 date (giorno, mese e anno)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09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Strutture come parametri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Sia </a:t>
            </a:r>
            <a:r>
              <a:rPr lang="it-IT" b="1" dirty="0" smtClean="0"/>
              <a:t>a</a:t>
            </a:r>
            <a:r>
              <a:rPr lang="it-IT" dirty="0" smtClean="0"/>
              <a:t> una struttura contenente anche campi di tipo array come le stringhe</a:t>
            </a:r>
          </a:p>
          <a:p>
            <a:endParaRPr lang="it-IT" dirty="0"/>
          </a:p>
          <a:p>
            <a:r>
              <a:rPr lang="it-IT" dirty="0" smtClean="0"/>
              <a:t>Se a è un parametro di una funzione, </a:t>
            </a:r>
            <a:r>
              <a:rPr lang="it-IT" b="1" dirty="0" smtClean="0"/>
              <a:t>a può essere definito per valore o per indirizzo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91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/* Dichiarazioni globali */</a:t>
            </a:r>
          </a:p>
          <a:p>
            <a:pPr marL="0" indent="0">
              <a:buNone/>
            </a:pPr>
            <a:r>
              <a:rPr lang="it-IT" dirty="0" err="1" smtClean="0"/>
              <a:t>struct</a:t>
            </a:r>
            <a:r>
              <a:rPr lang="it-IT" dirty="0" smtClean="0"/>
              <a:t> data {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giorno;	</a:t>
            </a:r>
          </a:p>
          <a:p>
            <a:pPr marL="0" indent="0">
              <a:buNone/>
            </a:pPr>
            <a:r>
              <a:rPr lang="it-IT" dirty="0" smtClean="0"/>
              <a:t>   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mese;					   		</a:t>
            </a:r>
            <a:r>
              <a:rPr lang="it-IT" dirty="0" err="1"/>
              <a:t>int</a:t>
            </a:r>
            <a:r>
              <a:rPr lang="it-IT" dirty="0"/>
              <a:t> anno</a:t>
            </a:r>
            <a:r>
              <a:rPr lang="it-IT" dirty="0" smtClean="0"/>
              <a:t>;};</a:t>
            </a:r>
          </a:p>
          <a:p>
            <a:pPr marL="0" indent="0">
              <a:buNone/>
            </a:pPr>
            <a:r>
              <a:rPr lang="it-IT" dirty="0" err="1" smtClean="0"/>
              <a:t>typedef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{FALSE, TRUE} BOOLEAN;</a:t>
            </a:r>
          </a:p>
          <a:p>
            <a:pPr marL="0" indent="0">
              <a:buNone/>
            </a:pPr>
            <a:r>
              <a:rPr lang="it-IT" dirty="0" err="1" smtClean="0"/>
              <a:t>void</a:t>
            </a:r>
            <a:r>
              <a:rPr lang="it-IT" dirty="0" smtClean="0"/>
              <a:t> leggi (</a:t>
            </a:r>
            <a:r>
              <a:rPr lang="it-IT" dirty="0" err="1" smtClean="0"/>
              <a:t>struct</a:t>
            </a:r>
            <a:r>
              <a:rPr lang="it-IT" dirty="0" smtClean="0"/>
              <a:t> data *d); //leggi una data</a:t>
            </a:r>
          </a:p>
          <a:p>
            <a:pPr marL="0" indent="0">
              <a:buNone/>
            </a:pPr>
            <a:r>
              <a:rPr lang="it-IT" dirty="0" err="1" smtClean="0"/>
              <a:t>void</a:t>
            </a:r>
            <a:r>
              <a:rPr lang="it-IT" dirty="0" smtClean="0"/>
              <a:t> visualizza (</a:t>
            </a:r>
            <a:r>
              <a:rPr lang="it-IT" dirty="0" err="1" smtClean="0"/>
              <a:t>struct</a:t>
            </a:r>
            <a:r>
              <a:rPr lang="it-IT" dirty="0" smtClean="0"/>
              <a:t> data d); // visualizza una data</a:t>
            </a:r>
          </a:p>
          <a:p>
            <a:pPr marL="0" indent="0">
              <a:buNone/>
            </a:pPr>
            <a:r>
              <a:rPr lang="it-IT" dirty="0" smtClean="0"/>
              <a:t>BOOLEAN confronta (</a:t>
            </a:r>
            <a:r>
              <a:rPr lang="it-IT" dirty="0" err="1" smtClean="0"/>
              <a:t>struct</a:t>
            </a:r>
            <a:r>
              <a:rPr lang="it-IT" dirty="0" smtClean="0"/>
              <a:t> data d1, </a:t>
            </a:r>
            <a:r>
              <a:rPr lang="it-IT" dirty="0" err="1" smtClean="0"/>
              <a:t>struct</a:t>
            </a:r>
            <a:r>
              <a:rPr lang="it-IT" dirty="0" smtClean="0"/>
              <a:t> data d2); // confronta due date d1 e d2, restituisce TRUE se d1&lt;=d2 FALSE altrimenti</a:t>
            </a: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1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Dati strutturati - Record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</a:t>
            </a:r>
            <a:r>
              <a:rPr lang="it-IT" b="1" dirty="0" smtClean="0"/>
              <a:t>record</a:t>
            </a:r>
            <a:r>
              <a:rPr lang="it-IT" dirty="0" smtClean="0"/>
              <a:t> o </a:t>
            </a:r>
            <a:r>
              <a:rPr lang="it-IT" b="1" dirty="0" smtClean="0"/>
              <a:t>struttura</a:t>
            </a:r>
            <a:r>
              <a:rPr lang="it-IT" dirty="0" smtClean="0"/>
              <a:t> è una struttura dati eterogenea, costituita da componenti anche di tipo diverso. Le componenti possono essere semplici o, a loro volta, strutturate</a:t>
            </a:r>
          </a:p>
          <a:p>
            <a:endParaRPr lang="it-IT" dirty="0"/>
          </a:p>
          <a:p>
            <a:r>
              <a:rPr lang="it-IT" dirty="0" smtClean="0"/>
              <a:t>Esempi sono il </a:t>
            </a:r>
            <a:r>
              <a:rPr lang="it-IT" b="1" dirty="0" smtClean="0"/>
              <a:t>numero complesso</a:t>
            </a:r>
            <a:r>
              <a:rPr lang="it-IT" dirty="0" smtClean="0"/>
              <a:t> ottenuto da una coppia di reali o un </a:t>
            </a:r>
            <a:r>
              <a:rPr lang="it-IT" b="1" dirty="0" smtClean="0"/>
              <a:t>punto dello spazio</a:t>
            </a:r>
            <a:r>
              <a:rPr lang="it-IT" dirty="0" smtClean="0"/>
              <a:t> ottenuto da una terna di reali</a:t>
            </a:r>
          </a:p>
        </p:txBody>
      </p:sp>
    </p:spTree>
    <p:extLst>
      <p:ext uri="{BB962C8B-B14F-4D97-AF65-F5344CB8AC3E}">
        <p14:creationId xmlns:p14="http://schemas.microsoft.com/office/powerpoint/2010/main" val="25624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BOOLEAN confronta (</a:t>
            </a:r>
            <a:r>
              <a:rPr lang="it-IT" dirty="0" err="1"/>
              <a:t>struct</a:t>
            </a:r>
            <a:r>
              <a:rPr lang="it-IT" dirty="0"/>
              <a:t> data d1, </a:t>
            </a:r>
            <a:r>
              <a:rPr lang="it-IT" dirty="0" err="1"/>
              <a:t>struct</a:t>
            </a:r>
            <a:r>
              <a:rPr lang="it-IT" dirty="0"/>
              <a:t> data d2);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{BOOLEAN </a:t>
            </a:r>
            <a:r>
              <a:rPr lang="it-IT" dirty="0" err="1" smtClean="0"/>
              <a:t>ris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err="1"/>
              <a:t>i</a:t>
            </a:r>
            <a:r>
              <a:rPr lang="it-IT" dirty="0" err="1" smtClean="0"/>
              <a:t>f</a:t>
            </a:r>
            <a:r>
              <a:rPr lang="it-IT" dirty="0" smtClean="0"/>
              <a:t> (d1.anno&lt;d2.anno) </a:t>
            </a:r>
            <a:r>
              <a:rPr lang="it-IT" dirty="0" err="1" smtClean="0"/>
              <a:t>ris</a:t>
            </a:r>
            <a:r>
              <a:rPr lang="it-IT" dirty="0" smtClean="0"/>
              <a:t>=TRUE</a:t>
            </a:r>
          </a:p>
          <a:p>
            <a:pPr marL="0" indent="0">
              <a:buNone/>
            </a:pPr>
            <a:r>
              <a:rPr lang="it-IT" dirty="0" smtClean="0"/>
              <a:t>	else </a:t>
            </a:r>
            <a:r>
              <a:rPr lang="it-IT" dirty="0" err="1" smtClean="0"/>
              <a:t>if</a:t>
            </a:r>
            <a:r>
              <a:rPr lang="it-IT" dirty="0" smtClean="0"/>
              <a:t> (d1.anno&gt;d2.anno) </a:t>
            </a:r>
            <a:r>
              <a:rPr lang="it-IT" dirty="0" err="1" smtClean="0"/>
              <a:t>ris</a:t>
            </a:r>
            <a:r>
              <a:rPr lang="it-IT" dirty="0" smtClean="0"/>
              <a:t>=FALSE;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else </a:t>
            </a:r>
            <a:r>
              <a:rPr lang="it-IT" dirty="0" err="1" smtClean="0"/>
              <a:t>if</a:t>
            </a:r>
            <a:r>
              <a:rPr lang="it-IT" dirty="0" smtClean="0"/>
              <a:t> (d1.mese&lt;d2.mese) </a:t>
            </a:r>
            <a:r>
              <a:rPr lang="it-IT" dirty="0" err="1" smtClean="0"/>
              <a:t>ris</a:t>
            </a:r>
            <a:r>
              <a:rPr lang="it-IT" dirty="0" smtClean="0"/>
              <a:t>=TRUE;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else </a:t>
            </a:r>
            <a:r>
              <a:rPr lang="it-IT" dirty="0" err="1" smtClean="0"/>
              <a:t>if</a:t>
            </a:r>
            <a:r>
              <a:rPr lang="it-IT" dirty="0" smtClean="0"/>
              <a:t> (d1.mese&gt;d2.mese) 					</a:t>
            </a:r>
            <a:r>
              <a:rPr lang="it-IT" dirty="0" err="1" smtClean="0"/>
              <a:t>ris</a:t>
            </a:r>
            <a:r>
              <a:rPr lang="it-IT" dirty="0" smtClean="0"/>
              <a:t>=FALSE;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	else </a:t>
            </a:r>
            <a:r>
              <a:rPr lang="it-IT" dirty="0" err="1" smtClean="0"/>
              <a:t>if</a:t>
            </a:r>
            <a:r>
              <a:rPr lang="it-IT" dirty="0" smtClean="0"/>
              <a:t> (d1.giorno&lt;d2.giorno) 				</a:t>
            </a:r>
            <a:r>
              <a:rPr lang="it-IT" dirty="0" err="1" smtClean="0"/>
              <a:t>ris</a:t>
            </a:r>
            <a:r>
              <a:rPr lang="it-IT" dirty="0" smtClean="0"/>
              <a:t>=TRUE;</a:t>
            </a:r>
          </a:p>
          <a:p>
            <a:pPr marL="0" indent="0">
              <a:buNone/>
            </a:pPr>
            <a:r>
              <a:rPr lang="it-IT" dirty="0" smtClean="0"/>
              <a:t>					else </a:t>
            </a:r>
            <a:r>
              <a:rPr lang="it-IT" dirty="0" err="1" smtClean="0"/>
              <a:t>if</a:t>
            </a:r>
            <a:r>
              <a:rPr lang="it-IT" dirty="0" smtClean="0"/>
              <a:t>(d1.giorno&gt;d2.giorno) 					</a:t>
            </a:r>
            <a:r>
              <a:rPr lang="it-IT" dirty="0" err="1" smtClean="0"/>
              <a:t>ris</a:t>
            </a:r>
            <a:r>
              <a:rPr lang="it-IT" dirty="0" smtClean="0"/>
              <a:t>=FALSE;</a:t>
            </a:r>
          </a:p>
          <a:p>
            <a:pPr marL="0" indent="0">
              <a:buNone/>
            </a:pPr>
            <a:r>
              <a:rPr lang="it-IT" dirty="0" smtClean="0"/>
              <a:t>						else </a:t>
            </a:r>
            <a:r>
              <a:rPr lang="it-IT" dirty="0" err="1" smtClean="0"/>
              <a:t>ris</a:t>
            </a:r>
            <a:r>
              <a:rPr lang="it-IT" dirty="0" smtClean="0"/>
              <a:t>=TRUE;</a:t>
            </a:r>
          </a:p>
          <a:p>
            <a:pPr marL="0" indent="0">
              <a:buNone/>
            </a:pPr>
            <a:r>
              <a:rPr lang="it-IT" dirty="0" err="1"/>
              <a:t>r</a:t>
            </a:r>
            <a:r>
              <a:rPr lang="it-IT" dirty="0" err="1" smtClean="0"/>
              <a:t>eturn</a:t>
            </a:r>
            <a:r>
              <a:rPr lang="it-IT" dirty="0" smtClean="0"/>
              <a:t> </a:t>
            </a:r>
            <a:r>
              <a:rPr lang="it-IT" dirty="0" err="1" smtClean="0"/>
              <a:t>ris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05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void</a:t>
            </a:r>
            <a:r>
              <a:rPr lang="it-IT" dirty="0" smtClean="0"/>
              <a:t> leggi (</a:t>
            </a:r>
            <a:r>
              <a:rPr lang="it-IT" dirty="0" err="1" smtClean="0"/>
              <a:t>struct</a:t>
            </a:r>
            <a:r>
              <a:rPr lang="it-IT" dirty="0" smtClean="0"/>
              <a:t> data *d)</a:t>
            </a:r>
          </a:p>
          <a:p>
            <a:pPr marL="0" indent="0">
              <a:buNone/>
            </a:pPr>
            <a:r>
              <a:rPr lang="it-IT" dirty="0" smtClean="0"/>
              <a:t>	{/* legge i campi della variabile referenziata da d */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printf</a:t>
            </a:r>
            <a:r>
              <a:rPr lang="it-IT" dirty="0" smtClean="0"/>
              <a:t>(«inserisci giorno\n»);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scanf</a:t>
            </a:r>
            <a:r>
              <a:rPr lang="it-IT" dirty="0" smtClean="0"/>
              <a:t>(«%d», &amp;d-&gt;giorno);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/* d è un puntatore, per selezionare un 	campo si usano i due simboli -&gt; */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/>
              <a:t>printf</a:t>
            </a:r>
            <a:r>
              <a:rPr lang="it-IT" dirty="0"/>
              <a:t>(«inserisci </a:t>
            </a:r>
            <a:r>
              <a:rPr lang="it-IT" dirty="0" smtClean="0"/>
              <a:t>mese\n</a:t>
            </a:r>
            <a:r>
              <a:rPr lang="it-IT" dirty="0"/>
              <a:t>»);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scanf</a:t>
            </a:r>
            <a:r>
              <a:rPr lang="it-IT" dirty="0"/>
              <a:t>(«%d», &amp;d-</a:t>
            </a:r>
            <a:r>
              <a:rPr lang="it-IT" dirty="0" smtClean="0"/>
              <a:t>&gt;mese);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/>
              <a:t>printf</a:t>
            </a:r>
            <a:r>
              <a:rPr lang="it-IT" dirty="0"/>
              <a:t>(«inserisci </a:t>
            </a:r>
            <a:r>
              <a:rPr lang="it-IT" dirty="0" smtClean="0"/>
              <a:t>anno\n</a:t>
            </a:r>
            <a:r>
              <a:rPr lang="it-IT" dirty="0"/>
              <a:t>»);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scanf</a:t>
            </a:r>
            <a:r>
              <a:rPr lang="it-IT" dirty="0"/>
              <a:t>(«%d», &amp;d-</a:t>
            </a:r>
            <a:r>
              <a:rPr lang="it-IT" dirty="0" smtClean="0"/>
              <a:t>&gt;anno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 smtClean="0"/>
              <a:t>	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6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void</a:t>
            </a:r>
            <a:r>
              <a:rPr lang="it-IT" dirty="0" smtClean="0"/>
              <a:t> visualizza (</a:t>
            </a:r>
            <a:r>
              <a:rPr lang="it-IT" dirty="0" err="1" smtClean="0"/>
              <a:t>struct</a:t>
            </a:r>
            <a:r>
              <a:rPr lang="it-IT" dirty="0" smtClean="0"/>
              <a:t> data d)</a:t>
            </a:r>
          </a:p>
          <a:p>
            <a:pPr marL="0" indent="0">
              <a:buNone/>
            </a:pPr>
            <a:r>
              <a:rPr lang="it-IT" dirty="0" smtClean="0"/>
              <a:t>{/* visualizza i campi della variabile d */</a:t>
            </a:r>
          </a:p>
          <a:p>
            <a:pPr marL="0" indent="0">
              <a:buNone/>
            </a:pPr>
            <a:r>
              <a:rPr lang="it-IT" dirty="0" err="1" smtClean="0"/>
              <a:t>printf</a:t>
            </a:r>
            <a:r>
              <a:rPr lang="it-IT" dirty="0" smtClean="0"/>
              <a:t>(«%d/%d/%d», </a:t>
            </a:r>
            <a:r>
              <a:rPr lang="it-IT" dirty="0" err="1" smtClean="0"/>
              <a:t>d.giorno</a:t>
            </a:r>
            <a:r>
              <a:rPr lang="it-IT" dirty="0" smtClean="0"/>
              <a:t>, </a:t>
            </a:r>
            <a:r>
              <a:rPr lang="it-IT" dirty="0" err="1" smtClean="0"/>
              <a:t>d.mese</a:t>
            </a:r>
            <a:r>
              <a:rPr lang="it-IT" dirty="0" smtClean="0"/>
              <a:t>, </a:t>
            </a:r>
            <a:r>
              <a:rPr lang="it-IT" dirty="0" err="1" smtClean="0"/>
              <a:t>d.anno</a:t>
            </a:r>
            <a:r>
              <a:rPr lang="it-IT" dirty="0" smtClean="0"/>
              <a:t>);</a:t>
            </a:r>
          </a:p>
          <a:p>
            <a:pPr marL="0" indent="0">
              <a:buNone/>
            </a:pPr>
            <a:r>
              <a:rPr lang="it-IT" dirty="0" err="1" smtClean="0"/>
              <a:t>printf</a:t>
            </a:r>
            <a:r>
              <a:rPr lang="it-IT" dirty="0" smtClean="0"/>
              <a:t>(«\n»);</a:t>
            </a:r>
          </a:p>
          <a:p>
            <a:pPr marL="0" indent="0">
              <a:buNone/>
            </a:pPr>
            <a:r>
              <a:rPr lang="it-IT" smtClean="0"/>
              <a:t>}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2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o record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Esempi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Numero complesso con 2 componenti: la parte reale e la parte immaginaria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Data con 3 componenti: il giorno, il mese e l’anno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Punto dello spazio con 3 componenti: x, y, z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42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o record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Consideriamo </a:t>
            </a:r>
            <a:r>
              <a:rPr lang="it-IT" b="1" dirty="0" smtClean="0"/>
              <a:t>n</a:t>
            </a:r>
            <a:r>
              <a:rPr lang="it-IT" dirty="0" smtClean="0"/>
              <a:t> tipi diversi </a:t>
            </a:r>
            <a:r>
              <a:rPr lang="it-IT" b="1" dirty="0" smtClean="0"/>
              <a:t>t1, t2, …tn</a:t>
            </a:r>
            <a:r>
              <a:rPr lang="it-IT" dirty="0" smtClean="0"/>
              <a:t> aventi domini diversi </a:t>
            </a:r>
            <a:r>
              <a:rPr lang="it-IT" b="1" dirty="0" smtClean="0"/>
              <a:t>D1, D2, …</a:t>
            </a:r>
            <a:r>
              <a:rPr lang="it-IT" b="1" dirty="0" err="1" smtClean="0"/>
              <a:t>Dn</a:t>
            </a:r>
            <a:endParaRPr lang="it-IT" dirty="0" smtClean="0"/>
          </a:p>
          <a:p>
            <a:r>
              <a:rPr lang="it-IT" dirty="0" smtClean="0"/>
              <a:t>Un record o struttura è costituito dalle ennuple che si ottengono combinando nell’ordine dati di tipo </a:t>
            </a:r>
            <a:r>
              <a:rPr lang="it-IT" b="1" dirty="0" smtClean="0"/>
              <a:t>t1, t2, …tn</a:t>
            </a:r>
            <a:endParaRPr lang="it-IT" dirty="0" smtClean="0"/>
          </a:p>
          <a:p>
            <a:r>
              <a:rPr lang="it-IT" dirty="0" smtClean="0"/>
              <a:t>Un record è una struttura dati le cui componenti sono ennuple ordinate, costituite cioè da </a:t>
            </a:r>
            <a:r>
              <a:rPr lang="it-IT" b="1" dirty="0" smtClean="0"/>
              <a:t>n</a:t>
            </a:r>
            <a:r>
              <a:rPr lang="it-IT" dirty="0" smtClean="0"/>
              <a:t> componenti (</a:t>
            </a:r>
            <a:r>
              <a:rPr lang="it-IT" b="1" dirty="0" smtClean="0"/>
              <a:t>c1, c2, …</a:t>
            </a:r>
            <a:r>
              <a:rPr lang="it-IT" b="1" dirty="0" err="1" smtClean="0"/>
              <a:t>cn</a:t>
            </a:r>
            <a:r>
              <a:rPr lang="it-IT" dirty="0" smtClean="0"/>
              <a:t>) </a:t>
            </a:r>
            <a:r>
              <a:rPr lang="it-IT" dirty="0" smtClean="0"/>
              <a:t>dove </a:t>
            </a:r>
            <a:r>
              <a:rPr lang="it-IT" b="1" dirty="0" smtClean="0"/>
              <a:t>c1</a:t>
            </a:r>
            <a:r>
              <a:rPr lang="it-IT" dirty="0" smtClean="0"/>
              <a:t> è di tipo </a:t>
            </a:r>
            <a:r>
              <a:rPr lang="it-IT" b="1" dirty="0" smtClean="0"/>
              <a:t>t1</a:t>
            </a:r>
            <a:r>
              <a:rPr lang="it-IT" dirty="0" smtClean="0"/>
              <a:t>, </a:t>
            </a:r>
            <a:r>
              <a:rPr lang="it-IT" b="1" dirty="0" smtClean="0"/>
              <a:t>c2</a:t>
            </a:r>
            <a:r>
              <a:rPr lang="it-IT" dirty="0" smtClean="0"/>
              <a:t> è di tipo </a:t>
            </a:r>
            <a:r>
              <a:rPr lang="it-IT" b="1" dirty="0" smtClean="0"/>
              <a:t>t2</a:t>
            </a:r>
            <a:r>
              <a:rPr lang="it-IT" dirty="0" smtClean="0"/>
              <a:t>,…</a:t>
            </a:r>
            <a:r>
              <a:rPr lang="it-IT" b="1" dirty="0" err="1" smtClean="0"/>
              <a:t>cn</a:t>
            </a:r>
            <a:r>
              <a:rPr lang="it-IT" dirty="0" smtClean="0"/>
              <a:t> è di tipo </a:t>
            </a:r>
            <a:r>
              <a:rPr lang="it-IT" b="1" dirty="0" smtClean="0"/>
              <a:t>tn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4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Ogni componente di un record è detto </a:t>
            </a:r>
            <a:r>
              <a:rPr lang="it-IT" b="1" dirty="0" smtClean="0"/>
              <a:t>campo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Il </a:t>
            </a:r>
            <a:r>
              <a:rPr lang="it-IT" b="1" dirty="0" smtClean="0"/>
              <a:t>dominio</a:t>
            </a:r>
            <a:r>
              <a:rPr lang="it-IT" dirty="0" smtClean="0"/>
              <a:t> di un record si ottiene mediante </a:t>
            </a:r>
            <a:r>
              <a:rPr lang="it-IT" b="1" dirty="0" smtClean="0"/>
              <a:t>prodotto cartesiano</a:t>
            </a:r>
            <a:r>
              <a:rPr lang="it-IT" dirty="0" smtClean="0"/>
              <a:t> </a:t>
            </a:r>
            <a:r>
              <a:rPr lang="it-IT" dirty="0" smtClean="0"/>
              <a:t>dei domini </a:t>
            </a:r>
            <a:r>
              <a:rPr lang="it-IT" dirty="0" smtClean="0"/>
              <a:t>relativi ai suoi campi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65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Accesso casuale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record è una struttura ad accesso </a:t>
            </a:r>
            <a:r>
              <a:rPr lang="it-IT" b="1" dirty="0" smtClean="0"/>
              <a:t>casuale</a:t>
            </a:r>
            <a:r>
              <a:rPr lang="it-IT" dirty="0" smtClean="0"/>
              <a:t> (random), è possibile cioè selezionare qualsiasi componente in qualsiasi ordine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56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Dichiarazione di una struttura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struct</a:t>
            </a:r>
            <a:r>
              <a:rPr lang="it-IT" dirty="0" smtClean="0"/>
              <a:t> &lt;</a:t>
            </a:r>
            <a:r>
              <a:rPr lang="it-IT" dirty="0" err="1" smtClean="0"/>
              <a:t>tag</a:t>
            </a:r>
            <a:r>
              <a:rPr lang="it-IT" dirty="0" smtClean="0"/>
              <a:t>-struttura&gt; 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	&lt; elenco-campi&gt;;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	} &lt;nome-variabile&gt;;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La parola chiave </a:t>
            </a:r>
            <a:r>
              <a:rPr lang="it-IT" b="1" dirty="0" err="1" smtClean="0"/>
              <a:t>struct</a:t>
            </a:r>
            <a:r>
              <a:rPr lang="it-IT" dirty="0" smtClean="0"/>
              <a:t> introduce una dichiarazione di struttura, costituita da un elenco di campi, racchiuso tra parentesi graffe</a:t>
            </a:r>
          </a:p>
          <a:p>
            <a:r>
              <a:rPr lang="it-IT" dirty="0" smtClean="0"/>
              <a:t>Il </a:t>
            </a:r>
            <a:r>
              <a:rPr lang="it-IT" dirty="0" err="1" smtClean="0"/>
              <a:t>tag</a:t>
            </a:r>
            <a:r>
              <a:rPr lang="it-IT" dirty="0" smtClean="0"/>
              <a:t> della struttura è opzionale e attribuisce un nome alla dichiarazione della struttura. Si utilizza per dichiarare una variabile senza riscrivere i campi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4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Esempio di dichiarazione di una struttura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struct</a:t>
            </a:r>
            <a:r>
              <a:rPr lang="it-IT" dirty="0" smtClean="0"/>
              <a:t> </a:t>
            </a:r>
            <a:r>
              <a:rPr lang="it-IT" dirty="0" err="1" smtClean="0"/>
              <a:t>rec</a:t>
            </a:r>
            <a:r>
              <a:rPr lang="it-IT" dirty="0" smtClean="0"/>
              <a:t> {				</a:t>
            </a:r>
            <a:r>
              <a:rPr lang="it-IT" dirty="0" err="1" smtClean="0"/>
              <a:t>struct</a:t>
            </a:r>
            <a:r>
              <a:rPr lang="it-IT" dirty="0" smtClean="0"/>
              <a:t> </a:t>
            </a:r>
            <a:r>
              <a:rPr lang="it-IT" dirty="0" err="1" smtClean="0"/>
              <a:t>rec</a:t>
            </a:r>
            <a:r>
              <a:rPr lang="it-IT" dirty="0" smtClean="0"/>
              <a:t> </a:t>
            </a:r>
            <a:r>
              <a:rPr lang="it-IT" dirty="0"/>
              <a:t>{	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t1 s1;					 t1 </a:t>
            </a:r>
            <a:r>
              <a:rPr lang="it-IT" dirty="0"/>
              <a:t>s1;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t2 s2;					</a:t>
            </a:r>
            <a:r>
              <a:rPr lang="it-IT" dirty="0"/>
              <a:t> t2 s2;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t3 s3;					</a:t>
            </a:r>
            <a:r>
              <a:rPr lang="it-IT" dirty="0"/>
              <a:t> t3 s3;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} x;					 };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			</a:t>
            </a:r>
            <a:r>
              <a:rPr lang="it-IT" dirty="0" err="1" smtClean="0"/>
              <a:t>struct</a:t>
            </a:r>
            <a:r>
              <a:rPr lang="it-IT" dirty="0" smtClean="0"/>
              <a:t> </a:t>
            </a:r>
            <a:r>
              <a:rPr lang="it-IT" dirty="0" err="1" smtClean="0"/>
              <a:t>rec</a:t>
            </a:r>
            <a:r>
              <a:rPr lang="it-IT" dirty="0" smtClean="0"/>
              <a:t> x;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245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Dichiarazione mediante </a:t>
            </a:r>
            <a:r>
              <a:rPr lang="it-IT" dirty="0" err="1" smtClean="0"/>
              <a:t>typedef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parola chiave </a:t>
            </a:r>
            <a:r>
              <a:rPr lang="it-IT" b="1" dirty="0" err="1" smtClean="0"/>
              <a:t>typedef</a:t>
            </a:r>
            <a:r>
              <a:rPr lang="it-IT" dirty="0" smtClean="0"/>
              <a:t> fornisce un modo per creare dei sinonimi per tipi di dati già definiti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typedef</a:t>
            </a:r>
            <a:r>
              <a:rPr lang="it-IT" dirty="0" smtClean="0"/>
              <a:t> </a:t>
            </a:r>
            <a:r>
              <a:rPr lang="it-IT" dirty="0" err="1"/>
              <a:t>struct</a:t>
            </a:r>
            <a:r>
              <a:rPr lang="it-IT" dirty="0"/>
              <a:t> &lt;</a:t>
            </a:r>
            <a:r>
              <a:rPr lang="it-IT" dirty="0" err="1"/>
              <a:t>tag</a:t>
            </a:r>
            <a:r>
              <a:rPr lang="it-IT" dirty="0"/>
              <a:t>-struttura&gt; {</a:t>
            </a:r>
          </a:p>
          <a:p>
            <a:pPr marL="0" indent="0">
              <a:buNone/>
            </a:pPr>
            <a:r>
              <a:rPr lang="it-IT" dirty="0"/>
              <a:t>				&lt; elenco-campi&gt;;</a:t>
            </a:r>
          </a:p>
          <a:p>
            <a:pPr marL="0" indent="0">
              <a:buNone/>
            </a:pPr>
            <a:r>
              <a:rPr lang="it-IT" dirty="0"/>
              <a:t>				} &lt;</a:t>
            </a:r>
            <a:r>
              <a:rPr lang="it-IT" dirty="0" smtClean="0"/>
              <a:t>nome-tipo&gt;;</a:t>
            </a:r>
          </a:p>
          <a:p>
            <a:r>
              <a:rPr lang="it-IT" dirty="0" smtClean="0"/>
              <a:t>Anche in questo caso il </a:t>
            </a:r>
            <a:r>
              <a:rPr lang="it-IT" dirty="0" err="1" smtClean="0"/>
              <a:t>tag</a:t>
            </a:r>
            <a:r>
              <a:rPr lang="it-IT" dirty="0" smtClean="0"/>
              <a:t> è opzionale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4334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535</Words>
  <Application>Microsoft Office PowerPoint</Application>
  <PresentationFormat>Presentazione su schermo (4:3)</PresentationFormat>
  <Paragraphs>139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di Office</vt:lpstr>
      <vt:lpstr>Strutture</vt:lpstr>
      <vt:lpstr>Dati strutturati - Record</vt:lpstr>
      <vt:lpstr>Struttura o record</vt:lpstr>
      <vt:lpstr>Struttura o record</vt:lpstr>
      <vt:lpstr>Campi</vt:lpstr>
      <vt:lpstr>Accesso casuale</vt:lpstr>
      <vt:lpstr>Dichiarazione di una struttura</vt:lpstr>
      <vt:lpstr>Esempio di dichiarazione di una struttura</vt:lpstr>
      <vt:lpstr>Dichiarazione mediante typedef</vt:lpstr>
      <vt:lpstr>Esempi</vt:lpstr>
      <vt:lpstr>Esempi</vt:lpstr>
      <vt:lpstr>Selezione di una componente</vt:lpstr>
      <vt:lpstr>Aggiornamento di una componente</vt:lpstr>
      <vt:lpstr>Esempio</vt:lpstr>
      <vt:lpstr>Esempio di selezione</vt:lpstr>
      <vt:lpstr>Assegnamento</vt:lpstr>
      <vt:lpstr>Operatori</vt:lpstr>
      <vt:lpstr>Strutture come parametri</vt:lpstr>
      <vt:lpstr>Esempio</vt:lpstr>
      <vt:lpstr>Esempio</vt:lpstr>
      <vt:lpstr>Esempio</vt:lpstr>
      <vt:lpstr>Esempio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Funzioni e procedure</dc:title>
  <dc:creator>FA</dc:creator>
  <cp:lastModifiedBy>Utente</cp:lastModifiedBy>
  <cp:revision>168</cp:revision>
  <dcterms:created xsi:type="dcterms:W3CDTF">2013-10-16T15:30:13Z</dcterms:created>
  <dcterms:modified xsi:type="dcterms:W3CDTF">2015-12-15T16:14:53Z</dcterms:modified>
</cp:coreProperties>
</file>