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p="http://schemas.openxmlformats.org/presentationml/2006/main" xmlns:s="http://schemas.openxmlformats.org/officeDocument/2006/sharedTypes" xmlns:r="http://schemas.openxmlformats.org/officeDocument/2006/relationships" saveSubsetFonts="1">
  <p:sldMasterIdLst>
    <p:sldMasterId r:id="rId4" id="2147483648"/>
  </p:sldMasterIdLst>
  <p:sldIdLst>
    <p:sldId r:id="rId5" id="256"/>
    <p:sldId r:id="rId6" id="257"/>
    <p:sldId r:id="rId7" id="258"/>
    <p:sldId r:id="rId8" id="259"/>
    <p:sldId r:id="rId9" id="260"/>
    <p:sldId r:id="rId10" id="261"/>
    <p:sldId r:id="rId11" id="262"/>
    <p:sldId r:id="rId12" id="263"/>
    <p:sldId r:id="rId13" id="264"/>
    <p:sldId r:id="rId14" id="265"/>
    <p:sldId r:id="rId15" id="266"/>
    <p:sldId r:id="rId16" id="267"/>
    <p:sldId r:id="rId17" id="268"/>
    <p:sldId r:id="rId18" id="269"/>
    <p:sldId r:id="rId19" id="270"/>
    <p:sldId r:id="rId20" id="271"/>
    <p:sldId r:id="rId21" id="272"/>
    <p:sldId r:id="rId22" id="273"/>
    <p:sldId r:id="rId23" id="274"/>
    <p:sldId r:id="rId24" id="275"/>
    <p:sldId r:id="rId25" id="276"/>
    <p:sldId r:id="rId26" id="277"/>
    <p:sldId r:id="rId27" id="278"/>
    <p:sldId r:id="rId28" id="279"/>
    <p:sldId r:id="rId29" id="280"/>
  </p:sldIdLst>
  <p:sldSz cx="9144000" cy="6858000" type="screen4x3"/>
  <p:notesSz xmlns:c="http://schemas.openxmlformats.org/drawingml/2006/chart" xmlns:pic="http://schemas.openxmlformats.org/drawingml/2006/picture" xmlns:dgm="http://schemas.openxmlformats.org/drawingml/2006/diagram" cx="6858000" cy="9144000"/>
  <p:defaultTextStyle xmlns:c="http://schemas.openxmlformats.org/drawingml/2006/chart" xmlns:pic="http://schemas.openxmlformats.org/drawingml/2006/picture" xmlns:dgm="http://schemas.openxmlformats.org/drawingml/2006/diagram">
    <a:defPPr>
      <a:defRPr lang="it-IT">
        <a:uFillTx/>
      </a:defRPr>
    </a:defPPr>
    <a:lvl1pPr algn="l" fontAlgn="base" rtl="0">
      <a:spcBef>
        <a:spcPct val="0"/>
      </a:spcBef>
      <a:spcAft>
        <a:spcPct val="0"/>
      </a:spcAft>
      <a:defRPr kern="1200">
        <a:solidFill>
          <a:schemeClr val="tx1"/>
        </a:solidFill>
        <a:uFillTx/>
        <a:latin charset="0" typeface="Arial"/>
        <a:ea typeface="+mn-ea"/>
        <a:cs typeface="+mn-cs"/>
      </a:defRPr>
    </a:lvl1pPr>
    <a:lvl2pPr algn="l" fontAlgn="base" marL="457200" rtl="0">
      <a:spcBef>
        <a:spcPct val="0"/>
      </a:spcBef>
      <a:spcAft>
        <a:spcPct val="0"/>
      </a:spcAft>
      <a:defRPr kern="1200">
        <a:solidFill>
          <a:schemeClr val="tx1"/>
        </a:solidFill>
        <a:uFillTx/>
        <a:latin charset="0" typeface="Arial"/>
        <a:ea typeface="+mn-ea"/>
        <a:cs typeface="+mn-cs"/>
      </a:defRPr>
    </a:lvl2pPr>
    <a:lvl3pPr algn="l" fontAlgn="base" marL="914400" rtl="0">
      <a:spcBef>
        <a:spcPct val="0"/>
      </a:spcBef>
      <a:spcAft>
        <a:spcPct val="0"/>
      </a:spcAft>
      <a:defRPr kern="1200">
        <a:solidFill>
          <a:schemeClr val="tx1"/>
        </a:solidFill>
        <a:uFillTx/>
        <a:latin charset="0" typeface="Arial"/>
        <a:ea typeface="+mn-ea"/>
        <a:cs typeface="+mn-cs"/>
      </a:defRPr>
    </a:lvl3pPr>
    <a:lvl4pPr algn="l" fontAlgn="base" marL="1371600" rtl="0">
      <a:spcBef>
        <a:spcPct val="0"/>
      </a:spcBef>
      <a:spcAft>
        <a:spcPct val="0"/>
      </a:spcAft>
      <a:defRPr kern="1200">
        <a:solidFill>
          <a:schemeClr val="tx1"/>
        </a:solidFill>
        <a:uFillTx/>
        <a:latin charset="0" typeface="Arial"/>
        <a:ea typeface="+mn-ea"/>
        <a:cs typeface="+mn-cs"/>
      </a:defRPr>
    </a:lvl4pPr>
    <a:lvl5pPr algn="l" fontAlgn="base" marL="1828800" rtl="0">
      <a:spcBef>
        <a:spcPct val="0"/>
      </a:spcBef>
      <a:spcAft>
        <a:spcPct val="0"/>
      </a:spcAft>
      <a:defRPr kern="1200">
        <a:solidFill>
          <a:schemeClr val="tx1"/>
        </a:solidFill>
        <a:uFillTx/>
        <a:latin charset="0" typeface="Arial"/>
        <a:ea typeface="+mn-ea"/>
        <a:cs typeface="+mn-cs"/>
      </a:defRPr>
    </a:lvl5pPr>
    <a:lvl6pPr algn="l" defTabSz="914400" eaLnBrk="1" hangingPunct="1" latinLnBrk="0" marL="2286000" rtl="0">
      <a:defRPr kern="1200">
        <a:solidFill>
          <a:schemeClr val="tx1"/>
        </a:solidFill>
        <a:uFillTx/>
        <a:latin charset="0" typeface="Arial"/>
        <a:ea typeface="+mn-ea"/>
        <a:cs typeface="+mn-cs"/>
      </a:defRPr>
    </a:lvl6pPr>
    <a:lvl7pPr algn="l" defTabSz="914400" eaLnBrk="1" hangingPunct="1" latinLnBrk="0" marL="2743200" rtl="0">
      <a:defRPr kern="1200">
        <a:solidFill>
          <a:schemeClr val="tx1"/>
        </a:solidFill>
        <a:uFillTx/>
        <a:latin charset="0" typeface="Arial"/>
        <a:ea typeface="+mn-ea"/>
        <a:cs typeface="+mn-cs"/>
      </a:defRPr>
    </a:lvl7pPr>
    <a:lvl8pPr algn="l" defTabSz="914400" eaLnBrk="1" hangingPunct="1" latinLnBrk="0" marL="3200400" rtl="0">
      <a:defRPr kern="1200">
        <a:solidFill>
          <a:schemeClr val="tx1"/>
        </a:solidFill>
        <a:uFillTx/>
        <a:latin charset="0" typeface="Arial"/>
        <a:ea typeface="+mn-ea"/>
        <a:cs typeface="+mn-cs"/>
      </a:defRPr>
    </a:lvl8pPr>
    <a:lvl9pPr algn="l" defTabSz="914400" eaLnBrk="1" hangingPunct="1" latinLnBrk="0" marL="3657600" rtl="0">
      <a:defRPr kern="1200">
        <a:solidFill>
          <a:schemeClr val="tx1"/>
        </a:solidFill>
        <a:uFillTx/>
        <a:latin charset="0" typeface="Arial"/>
        <a:ea typeface="+mn-ea"/>
        <a:cs typeface="+mn-cs"/>
      </a:defRPr>
    </a:lvl9pPr>
  </p:defaultTextStyle>
</p:presentation>
</file>

<file path=ppt/presProps.xml><?xml version="1.0" encoding="utf-8"?>
<p:presentationPr xmlns:a="http://schemas.openxmlformats.org/drawingml/2006/main" xmlns:p="http://schemas.openxmlformats.org/presentationml/2006/main" xmlns:s="http://schemas.openxmlformats.org/officeDocument/2006/sharedTypes" xmlns:r="http://schemas.openxmlformats.org/officeDocument/2006/relationships"/>
</file>

<file path=ppt/tableStyles.xml><?xml version="1.0" encoding="utf-8"?>
<a:tblStyleLst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def="{5C22544A-7EE6-4342-B048-85BDC9FD1C3A}"/>
</file>

<file path=ppt/viewProps.xml><?xml version="1.0" encoding="utf-8"?>
<p:viewPr xmlns:a="http://schemas.openxmlformats.org/drawingml/2006/main" xmlns:p="http://schemas.openxmlformats.org/presentationml/2006/main" xmlns:s="http://schemas.openxmlformats.org/officeDocument/2006/sharedTypes" xmlns:r="http://schemas.openxmlformats.org/officeDocument/2006/relationships" lastView="sldThumbnailView">
  <p:normalViewPr>
    <p:restoredLeft autoAdjust="0" sz="15619"/>
    <p:restoredTop autoAdjust="0" sz="94681"/>
  </p:normalViewPr>
  <p:slideViewPr>
    <p:cSldViewPr>
      <p:cViewPr varScale="1">
        <p:scale xmlns:c="http://schemas.openxmlformats.org/drawingml/2006/chart" xmlns:pic="http://schemas.openxmlformats.org/drawingml/2006/picture" xmlns:dgm="http://schemas.openxmlformats.org/drawingml/2006/diagram">
          <a:sx d="100" n="81"/>
          <a:sy d="100" n="81"/>
        </p:scale>
        <p:origin xmlns:c="http://schemas.openxmlformats.org/drawingml/2006/chart" xmlns:pic="http://schemas.openxmlformats.org/drawingml/2006/picture" xmlns:dgm="http://schemas.openxmlformats.org/drawingml/2006/diagram" x="1086" y="96"/>
      </p:cViewPr>
      <p:guideLst>
        <p:guide orient="horz" pos="2160"/>
        <p:guide pos="2880"/>
      </p:guideLst>
    </p:cSldViewPr>
  </p:slideViewPr>
  <p:outlineViewPr>
    <p:cViewPr>
      <p:scale xmlns:c="http://schemas.openxmlformats.org/drawingml/2006/chart" xmlns:pic="http://schemas.openxmlformats.org/drawingml/2006/picture" xmlns:dgm="http://schemas.openxmlformats.org/drawingml/2006/diagram">
        <a:sx d="100" n="33"/>
        <a:sy d="100" n="33"/>
      </p:scale>
      <p:origin xmlns:c="http://schemas.openxmlformats.org/drawingml/2006/chart" xmlns:pic="http://schemas.openxmlformats.org/drawingml/2006/picture" xmlns:dgm="http://schemas.openxmlformats.org/drawingml/2006/diagram" x="0" y="0"/>
    </p:cViewPr>
  </p:outlineViewPr>
  <p:notesTextViewPr>
    <p:cViewPr>
      <p:scale xmlns:c="http://schemas.openxmlformats.org/drawingml/2006/chart" xmlns:pic="http://schemas.openxmlformats.org/drawingml/2006/picture" xmlns:dgm="http://schemas.openxmlformats.org/drawingml/2006/diagram">
        <a:sx d="100" n="100"/>
        <a:sy d="100" n="100"/>
      </p:scale>
      <p:origin xmlns:c="http://schemas.openxmlformats.org/drawingml/2006/chart" xmlns:pic="http://schemas.openxmlformats.org/drawingml/2006/picture" xmlns:dgm="http://schemas.openxmlformats.org/drawingml/2006/diagram" x="0" y="0"/>
    </p:cViewPr>
  </p:notesTextViewPr>
  <p:gridSpacing xmlns:c="http://schemas.openxmlformats.org/drawingml/2006/chart" xmlns:pic="http://schemas.openxmlformats.org/drawingml/2006/picture" xmlns:dgm="http://schemas.openxmlformats.org/drawingml/2006/diagram" cx="72008" cy="72008"/>
</p:viewPr>
</file>

<file path=ppt/_rels/presentation.xml.rels><?xml version="1.0" standalone="yes" ?><Relationships xmlns="http://schemas.openxmlformats.org/package/2006/relationships"><Relationship Id="rId1" Target="presProps.xml" Type="http://schemas.openxmlformats.org/officeDocument/2006/relationships/presProps"></Relationship><Relationship Id="rId2" Target="tableStyles.xml" Type="http://schemas.openxmlformats.org/officeDocument/2006/relationships/tableStyles"></Relationship><Relationship Id="rId3" Target="viewProps.xml" Type="http://schemas.openxmlformats.org/officeDocument/2006/relationships/viewProps"></Relationship><Relationship Id="rId4" Target="slideMasters/slideMaster1.xml" Type="http://schemas.openxmlformats.org/officeDocument/2006/relationships/slideMaster"></Relationship><Relationship Id="rId5" Target="slides/slide1.xml" Type="http://schemas.openxmlformats.org/officeDocument/2006/relationships/slide"></Relationship><Relationship Id="rId6" Target="slides/slide2.xml" Type="http://schemas.openxmlformats.org/officeDocument/2006/relationships/slide"></Relationship><Relationship Id="rId7" Target="slides/slide3.xml" Type="http://schemas.openxmlformats.org/officeDocument/2006/relationships/slide"></Relationship><Relationship Id="rId8" Target="slides/slide4.xml" Type="http://schemas.openxmlformats.org/officeDocument/2006/relationships/slide"></Relationship><Relationship Id="rId9" Target="slides/slide5.xml" Type="http://schemas.openxmlformats.org/officeDocument/2006/relationships/slide"></Relationship><Relationship Id="rId10" Target="slides/slide6.xml" Type="http://schemas.openxmlformats.org/officeDocument/2006/relationships/slide"></Relationship><Relationship Id="rId11" Target="slides/slide7.xml" Type="http://schemas.openxmlformats.org/officeDocument/2006/relationships/slide"></Relationship><Relationship Id="rId12" Target="slides/slide8.xml" Type="http://schemas.openxmlformats.org/officeDocument/2006/relationships/slide"></Relationship><Relationship Id="rId13" Target="slides/slide9.xml" Type="http://schemas.openxmlformats.org/officeDocument/2006/relationships/slide"></Relationship><Relationship Id="rId14" Target="slides/slide10.xml" Type="http://schemas.openxmlformats.org/officeDocument/2006/relationships/slide"></Relationship><Relationship Id="rId15" Target="slides/slide11.xml" Type="http://schemas.openxmlformats.org/officeDocument/2006/relationships/slide"></Relationship><Relationship Id="rId16" Target="slides/slide12.xml" Type="http://schemas.openxmlformats.org/officeDocument/2006/relationships/slide"></Relationship><Relationship Id="rId17" Target="slides/slide13.xml" Type="http://schemas.openxmlformats.org/officeDocument/2006/relationships/slide"></Relationship><Relationship Id="rId18" Target="slides/slide14.xml" Type="http://schemas.openxmlformats.org/officeDocument/2006/relationships/slide"></Relationship><Relationship Id="rId19" Target="slides/slide15.xml" Type="http://schemas.openxmlformats.org/officeDocument/2006/relationships/slide"></Relationship><Relationship Id="rId20" Target="slides/slide16.xml" Type="http://schemas.openxmlformats.org/officeDocument/2006/relationships/slide"></Relationship><Relationship Id="rId21" Target="slides/slide17.xml" Type="http://schemas.openxmlformats.org/officeDocument/2006/relationships/slide"></Relationship><Relationship Id="rId22" Target="slides/slide18.xml" Type="http://schemas.openxmlformats.org/officeDocument/2006/relationships/slide"></Relationship><Relationship Id="rId23" Target="slides/slide19.xml" Type="http://schemas.openxmlformats.org/officeDocument/2006/relationships/slide"></Relationship><Relationship Id="rId24" Target="slides/slide20.xml" Type="http://schemas.openxmlformats.org/officeDocument/2006/relationships/slide"></Relationship><Relationship Id="rId25" Target="slides/slide21.xml" Type="http://schemas.openxmlformats.org/officeDocument/2006/relationships/slide"></Relationship><Relationship Id="rId26" Target="slides/slide22.xml" Type="http://schemas.openxmlformats.org/officeDocument/2006/relationships/slide"></Relationship><Relationship Id="rId27" Target="slides/slide23.xml" Type="http://schemas.openxmlformats.org/officeDocument/2006/relationships/slide"></Relationship><Relationship Id="rId28" Target="slides/slide24.xml" Type="http://schemas.openxmlformats.org/officeDocument/2006/relationships/slide"></Relationship><Relationship Id="rId29" Target="slides/slide25.xml" Type="http://schemas.openxmlformats.org/officeDocument/2006/relationships/slide"></Relationship><Relationship Id="rId30" Target="theme/theme1.xml" Type="http://schemas.openxmlformats.org/officeDocument/2006/relationships/theme"></Relationship></Relationships>
</file>

<file path=ppt/slideLayouts/_rels/slideLayout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0.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2.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2.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3.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4.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5.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6.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7.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8.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9.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slideLayout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itle">
  <p:cSld name="Diapositiva titolo">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olo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a:xfrm>
            <a:off x="685800" y="2130425"/>
            <a:ext cx="7772400" cy="1470025"/>
          </a:xfrm>
        </p:spPr>
        <p:txBody xmlns:c="http://schemas.openxmlformats.org/drawingml/2006/chart" xmlns:pic="http://schemas.openxmlformats.org/drawingml/2006/picture" xmlns:dgm="http://schemas.openxmlformats.org/drawingml/2006/diagram">
          <a:bodyPr/>
          <a:lstStyle/>
          <a:p>
            <a:r>
              <a:rPr lang="it-IT" smtClean="0">
                <a:uFillTx/>
              </a:rPr>
              <a:t>Fare clic per modificare lo stile del titolo</a:t>
            </a:r>
            <a:endParaRPr lang="it-IT">
              <a:uFillTx/>
            </a:endParaRPr>
          </a:p>
        </p:txBody>
      </p:sp>
      <p:sp>
        <p:nvSpPr>
          <p:cNvPr xmlns:c="http://schemas.openxmlformats.org/drawingml/2006/chart" xmlns:pic="http://schemas.openxmlformats.org/drawingml/2006/picture" xmlns:dgm="http://schemas.openxmlformats.org/drawingml/2006/diagram" id="3" name="Sottotitolo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a:xfrm>
            <a:off x="1371600" y="3886200"/>
            <a:ext cx="6400800" cy="1752600"/>
          </a:xfrm>
        </p:spPr>
        <p:txBody xmlns:c="http://schemas.openxmlformats.org/drawingml/2006/chart" xmlns:pic="http://schemas.openxmlformats.org/drawingml/2006/picture" xmlns:dgm="http://schemas.openxmlformats.org/drawingml/2006/diagram">
          <a:bodyPr/>
          <a:lstStyle>
            <a:lvl1pPr algn="ctr" indent="0" marL="0">
              <a:buNone/>
              <a:defRPr>
                <a:uFillTx/>
              </a:defRPr>
            </a:lvl1pPr>
            <a:lvl2pPr algn="ctr" indent="0" marL="457200">
              <a:buNone/>
              <a:defRPr>
                <a:uFillTx/>
              </a:defRPr>
            </a:lvl2pPr>
            <a:lvl3pPr algn="ctr" indent="0" marL="914400">
              <a:buNone/>
              <a:defRPr>
                <a:uFillTx/>
              </a:defRPr>
            </a:lvl3pPr>
            <a:lvl4pPr algn="ctr" indent="0" marL="1371600">
              <a:buNone/>
              <a:defRPr>
                <a:uFillTx/>
              </a:defRPr>
            </a:lvl4pPr>
            <a:lvl5pPr algn="ctr" indent="0" marL="1828800">
              <a:buNone/>
              <a:defRPr>
                <a:uFillTx/>
              </a:defRPr>
            </a:lvl5pPr>
            <a:lvl6pPr algn="ctr" indent="0" marL="2286000">
              <a:buNone/>
              <a:defRPr>
                <a:uFillTx/>
              </a:defRPr>
            </a:lvl6pPr>
            <a:lvl7pPr algn="ctr" indent="0" marL="2743200">
              <a:buNone/>
              <a:defRPr>
                <a:uFillTx/>
              </a:defRPr>
            </a:lvl7pPr>
            <a:lvl8pPr algn="ctr" indent="0" marL="3200400">
              <a:buNone/>
              <a:defRPr>
                <a:uFillTx/>
              </a:defRPr>
            </a:lvl8pPr>
            <a:lvl9pPr algn="ctr" indent="0" marL="3657600">
              <a:buNone/>
              <a:defRPr>
                <a:uFillTx/>
              </a:defRPr>
            </a:lvl9pPr>
          </a:lstStyle>
          <a:p>
            <a:r>
              <a:rPr lang="it-IT" smtClean="0">
                <a:uFillTx/>
              </a:rPr>
              <a:t>Fare clic per modificare lo stile del sottotitolo dello schema</a:t>
            </a:r>
            <a:endParaRPr lang="it-IT">
              <a:uFillTx/>
            </a:endParaRPr>
          </a:p>
        </p:txBody>
      </p:sp>
      <p:sp>
        <p:nvSpPr>
          <p:cNvPr xmlns:c="http://schemas.openxmlformats.org/drawingml/2006/chart" xmlns:pic="http://schemas.openxmlformats.org/drawingml/2006/picture" xmlns:dgm="http://schemas.openxmlformats.org/drawingml/2006/diagram" id="4" name="Segnaposto data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endParaRPr lang="it-IT">
              <a:uFillTx/>
            </a:endParaRPr>
          </a:p>
        </p:txBody>
      </p:sp>
      <p:sp>
        <p:nvSpPr>
          <p:cNvPr xmlns:c="http://schemas.openxmlformats.org/drawingml/2006/chart" xmlns:pic="http://schemas.openxmlformats.org/drawingml/2006/picture" xmlns:dgm="http://schemas.openxmlformats.org/drawingml/2006/diagram" id="5" name="Segnaposto piè di pagina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endParaRPr lang="it-IT">
              <a:uFillTx/>
            </a:endParaRPr>
          </a:p>
        </p:txBody>
      </p:sp>
      <p:sp>
        <p:nvSpPr>
          <p:cNvPr xmlns:c="http://schemas.openxmlformats.org/drawingml/2006/chart" xmlns:pic="http://schemas.openxmlformats.org/drawingml/2006/picture" xmlns:dgm="http://schemas.openxmlformats.org/drawingml/2006/diagram" id="6" name="Segnaposto numero diapositiva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F6BC0927-B696-4B2A-B097-E6A99263771A}" type="slidenum">
              <a:rPr lang="it-IT">
                <a:uFillTx/>
              </a:rPr>
              <a:pPr/>
              <a:t>‹N›</a:t>
            </a:fld>
            <a:endParaRPr lang="it-IT">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10.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vertTx">
  <p:cSld name="Titolo e testo verticale">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olo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it-IT" smtClean="0">
                <a:uFillTx/>
              </a:rPr>
              <a:t>Fare clic per modificare lo stile del titolo</a:t>
            </a:r>
            <a:endParaRPr lang="it-IT">
              <a:uFillTx/>
            </a:endParaRPr>
          </a:p>
        </p:txBody>
      </p:sp>
      <p:sp>
        <p:nvSpPr>
          <p:cNvPr xmlns:c="http://schemas.openxmlformats.org/drawingml/2006/chart" xmlns:pic="http://schemas.openxmlformats.org/drawingml/2006/picture" xmlns:dgm="http://schemas.openxmlformats.org/drawingml/2006/diagram" id="3" name="Segnaposto testo verticale 2"/>
          <p:cNvSpPr xmlns:c="http://schemas.openxmlformats.org/drawingml/2006/chart" xmlns:pic="http://schemas.openxmlformats.org/drawingml/2006/picture" xmlns:dgm="http://schemas.openxmlformats.org/drawingml/2006/diagram">
            <a:spLocks noGrp="1"/>
          </p:cNvSpPr>
          <p:nvPr>
            <p:ph idx="1" orient="vert"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vert="eaVert"/>
          <a:lstStyle/>
          <a:p>
            <a:pPr lvl="0"/>
            <a:r>
              <a:rPr lang="it-IT" smtClean="0">
                <a:uFillTx/>
              </a:rPr>
              <a:t>Fare clic per modificare stili del testo dello schema</a:t>
            </a:r>
          </a:p>
          <a:p>
            <a:pPr lvl="1"/>
            <a:r>
              <a:rPr lang="it-IT" smtClean="0">
                <a:uFillTx/>
              </a:rPr>
              <a:t>Secondo livello</a:t>
            </a:r>
          </a:p>
          <a:p>
            <a:pPr lvl="2"/>
            <a:r>
              <a:rPr lang="it-IT" smtClean="0">
                <a:uFillTx/>
              </a:rPr>
              <a:t>Terzo livello</a:t>
            </a:r>
          </a:p>
          <a:p>
            <a:pPr lvl="3"/>
            <a:r>
              <a:rPr lang="it-IT" smtClean="0">
                <a:uFillTx/>
              </a:rPr>
              <a:t>Quarto livello</a:t>
            </a:r>
          </a:p>
          <a:p>
            <a:pPr lvl="4"/>
            <a:r>
              <a:rPr lang="it-IT" smtClean="0">
                <a:uFillTx/>
              </a:rPr>
              <a:t>Quinto livello</a:t>
            </a:r>
            <a:endParaRPr lang="it-IT">
              <a:uFillTx/>
            </a:endParaRPr>
          </a:p>
        </p:txBody>
      </p:sp>
      <p:sp>
        <p:nvSpPr>
          <p:cNvPr xmlns:c="http://schemas.openxmlformats.org/drawingml/2006/chart" xmlns:pic="http://schemas.openxmlformats.org/drawingml/2006/picture" xmlns:dgm="http://schemas.openxmlformats.org/drawingml/2006/diagram" id="4" name="Segnaposto data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endParaRPr lang="it-IT">
              <a:uFillTx/>
            </a:endParaRPr>
          </a:p>
        </p:txBody>
      </p:sp>
      <p:sp>
        <p:nvSpPr>
          <p:cNvPr xmlns:c="http://schemas.openxmlformats.org/drawingml/2006/chart" xmlns:pic="http://schemas.openxmlformats.org/drawingml/2006/picture" xmlns:dgm="http://schemas.openxmlformats.org/drawingml/2006/diagram" id="5" name="Segnaposto piè di pagina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endParaRPr lang="it-IT">
              <a:uFillTx/>
            </a:endParaRPr>
          </a:p>
        </p:txBody>
      </p:sp>
      <p:sp>
        <p:nvSpPr>
          <p:cNvPr xmlns:c="http://schemas.openxmlformats.org/drawingml/2006/chart" xmlns:pic="http://schemas.openxmlformats.org/drawingml/2006/picture" xmlns:dgm="http://schemas.openxmlformats.org/drawingml/2006/diagram" id="6" name="Segnaposto numero diapositiva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79288D40-32B5-40C5-BC97-4340ED2FCC28}" type="slidenum">
              <a:rPr lang="it-IT">
                <a:uFillTx/>
              </a:rPr>
              <a:pPr/>
              <a:t>‹N›</a:t>
            </a:fld>
            <a:endParaRPr lang="it-IT">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1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vertTitleAndTx">
  <p:cSld name="1_Titolo e testo verticale">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olo verticale 1"/>
          <p:cNvSpPr xmlns:c="http://schemas.openxmlformats.org/drawingml/2006/chart" xmlns:pic="http://schemas.openxmlformats.org/drawingml/2006/picture" xmlns:dgm="http://schemas.openxmlformats.org/drawingml/2006/diagram">
            <a:spLocks noGrp="1"/>
          </p:cNvSpPr>
          <p:nvPr>
            <p:ph orient="vert" type="title"/>
          </p:nvPr>
        </p:nvSpPr>
        <p:spPr xmlns:c="http://schemas.openxmlformats.org/drawingml/2006/chart" xmlns:pic="http://schemas.openxmlformats.org/drawingml/2006/picture" xmlns:dgm="http://schemas.openxmlformats.org/drawingml/2006/diagram">
          <a:xfrm>
            <a:off x="6629400" y="274638"/>
            <a:ext cx="2057400" cy="5851525"/>
          </a:xfrm>
        </p:spPr>
        <p:txBody xmlns:c="http://schemas.openxmlformats.org/drawingml/2006/chart" xmlns:pic="http://schemas.openxmlformats.org/drawingml/2006/picture" xmlns:dgm="http://schemas.openxmlformats.org/drawingml/2006/diagram">
          <a:bodyPr vert="eaVert"/>
          <a:lstStyle/>
          <a:p>
            <a:r>
              <a:rPr lang="it-IT" smtClean="0">
                <a:uFillTx/>
              </a:rPr>
              <a:t>Fare clic per modificare lo stile del titolo</a:t>
            </a:r>
            <a:endParaRPr lang="it-IT">
              <a:uFillTx/>
            </a:endParaRPr>
          </a:p>
        </p:txBody>
      </p:sp>
      <p:sp>
        <p:nvSpPr>
          <p:cNvPr xmlns:c="http://schemas.openxmlformats.org/drawingml/2006/chart" xmlns:pic="http://schemas.openxmlformats.org/drawingml/2006/picture" xmlns:dgm="http://schemas.openxmlformats.org/drawingml/2006/diagram" id="3" name="Segnaposto testo verticale 2"/>
          <p:cNvSpPr xmlns:c="http://schemas.openxmlformats.org/drawingml/2006/chart" xmlns:pic="http://schemas.openxmlformats.org/drawingml/2006/picture" xmlns:dgm="http://schemas.openxmlformats.org/drawingml/2006/diagram">
            <a:spLocks noGrp="1"/>
          </p:cNvSpPr>
          <p:nvPr>
            <p:ph idx="1" orient="vert" type="body"/>
          </p:nvPr>
        </p:nvSpPr>
        <p:spPr xmlns:c="http://schemas.openxmlformats.org/drawingml/2006/chart" xmlns:pic="http://schemas.openxmlformats.org/drawingml/2006/picture" xmlns:dgm="http://schemas.openxmlformats.org/drawingml/2006/diagram">
          <a:xfrm>
            <a:off x="457200" y="274638"/>
            <a:ext cx="6019800" cy="5851525"/>
          </a:xfrm>
        </p:spPr>
        <p:txBody xmlns:c="http://schemas.openxmlformats.org/drawingml/2006/chart" xmlns:pic="http://schemas.openxmlformats.org/drawingml/2006/picture" xmlns:dgm="http://schemas.openxmlformats.org/drawingml/2006/diagram">
          <a:bodyPr vert="eaVert"/>
          <a:lstStyle/>
          <a:p>
            <a:pPr lvl="0"/>
            <a:r>
              <a:rPr lang="it-IT" smtClean="0">
                <a:uFillTx/>
              </a:rPr>
              <a:t>Fare clic per modificare stili del testo dello schema</a:t>
            </a:r>
          </a:p>
          <a:p>
            <a:pPr lvl="1"/>
            <a:r>
              <a:rPr lang="it-IT" smtClean="0">
                <a:uFillTx/>
              </a:rPr>
              <a:t>Secondo livello</a:t>
            </a:r>
          </a:p>
          <a:p>
            <a:pPr lvl="2"/>
            <a:r>
              <a:rPr lang="it-IT" smtClean="0">
                <a:uFillTx/>
              </a:rPr>
              <a:t>Terzo livello</a:t>
            </a:r>
          </a:p>
          <a:p>
            <a:pPr lvl="3"/>
            <a:r>
              <a:rPr lang="it-IT" smtClean="0">
                <a:uFillTx/>
              </a:rPr>
              <a:t>Quarto livello</a:t>
            </a:r>
          </a:p>
          <a:p>
            <a:pPr lvl="4"/>
            <a:r>
              <a:rPr lang="it-IT" smtClean="0">
                <a:uFillTx/>
              </a:rPr>
              <a:t>Quinto livello</a:t>
            </a:r>
            <a:endParaRPr lang="it-IT">
              <a:uFillTx/>
            </a:endParaRPr>
          </a:p>
        </p:txBody>
      </p:sp>
      <p:sp>
        <p:nvSpPr>
          <p:cNvPr xmlns:c="http://schemas.openxmlformats.org/drawingml/2006/chart" xmlns:pic="http://schemas.openxmlformats.org/drawingml/2006/picture" xmlns:dgm="http://schemas.openxmlformats.org/drawingml/2006/diagram" id="4" name="Segnaposto data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endParaRPr lang="it-IT">
              <a:uFillTx/>
            </a:endParaRPr>
          </a:p>
        </p:txBody>
      </p:sp>
      <p:sp>
        <p:nvSpPr>
          <p:cNvPr xmlns:c="http://schemas.openxmlformats.org/drawingml/2006/chart" xmlns:pic="http://schemas.openxmlformats.org/drawingml/2006/picture" xmlns:dgm="http://schemas.openxmlformats.org/drawingml/2006/diagram" id="5" name="Segnaposto piè di pagina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endParaRPr lang="it-IT">
              <a:uFillTx/>
            </a:endParaRPr>
          </a:p>
        </p:txBody>
      </p:sp>
      <p:sp>
        <p:nvSpPr>
          <p:cNvPr xmlns:c="http://schemas.openxmlformats.org/drawingml/2006/chart" xmlns:pic="http://schemas.openxmlformats.org/drawingml/2006/picture" xmlns:dgm="http://schemas.openxmlformats.org/drawingml/2006/diagram" id="6" name="Segnaposto numero diapositiva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179E9097-CBD6-48E9-B067-188CF989543D}" type="slidenum">
              <a:rPr lang="it-IT">
                <a:uFillTx/>
              </a:rPr>
              <a:pPr/>
              <a:t>‹N›</a:t>
            </a:fld>
            <a:endParaRPr lang="it-IT">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1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objOnly">
  <p:cSld name="Contenuto">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egnaposto contenuto 1"/>
          <p:cNvSpPr xmlns:c="http://schemas.openxmlformats.org/drawingml/2006/chart" xmlns:pic="http://schemas.openxmlformats.org/drawingml/2006/picture" xmlns:dgm="http://schemas.openxmlformats.org/drawingml/2006/diagram">
            <a:spLocks noGrp="1"/>
          </p:cNvSpPr>
          <p:nvPr/>
        </p:nvSpPr>
        <p:spPr xmlns:c="http://schemas.openxmlformats.org/drawingml/2006/chart" xmlns:pic="http://schemas.openxmlformats.org/drawingml/2006/picture" xmlns:dgm="http://schemas.openxmlformats.org/drawingml/2006/diagram">
          <a:xfrm>
            <a:off x="457200" y="274638"/>
            <a:ext cx="8229600" cy="5851525"/>
          </a:xfrm>
        </p:spPr>
        <p:txBody xmlns:c="http://schemas.openxmlformats.org/drawingml/2006/chart" xmlns:pic="http://schemas.openxmlformats.org/drawingml/2006/picture" xmlns:dgm="http://schemas.openxmlformats.org/drawingml/2006/diagram">
          <a:bodyPr/>
          <a:lstStyle/>
          <a:p>
            <a:pPr lvl="0"/>
            <a:r>
              <a:rPr lang="it-IT" smtClean="0">
                <a:uFillTx/>
              </a:rPr>
              <a:t>Fare clic per modificare stili del testo dello schema</a:t>
            </a:r>
          </a:p>
          <a:p>
            <a:pPr lvl="1"/>
            <a:r>
              <a:rPr lang="it-IT" smtClean="0">
                <a:uFillTx/>
              </a:rPr>
              <a:t>Secondo livello</a:t>
            </a:r>
          </a:p>
          <a:p>
            <a:pPr lvl="2"/>
            <a:r>
              <a:rPr lang="it-IT" smtClean="0">
                <a:uFillTx/>
              </a:rPr>
              <a:t>Terzo livello</a:t>
            </a:r>
          </a:p>
          <a:p>
            <a:pPr lvl="3"/>
            <a:r>
              <a:rPr lang="it-IT" smtClean="0">
                <a:uFillTx/>
              </a:rPr>
              <a:t>Quarto livello</a:t>
            </a:r>
          </a:p>
          <a:p>
            <a:pPr lvl="4"/>
            <a:r>
              <a:rPr lang="it-IT" smtClean="0">
                <a:uFillTx/>
              </a:rPr>
              <a:t>Quinto livello</a:t>
            </a:r>
            <a:endParaRPr lang="it-IT">
              <a:uFillTx/>
            </a:endParaRPr>
          </a:p>
        </p:txBody>
      </p:sp>
      <p:sp>
        <p:nvSpPr>
          <p:cNvPr xmlns:c="http://schemas.openxmlformats.org/drawingml/2006/chart" xmlns:pic="http://schemas.openxmlformats.org/drawingml/2006/picture" xmlns:dgm="http://schemas.openxmlformats.org/drawingml/2006/diagram" id="3" name="Rectangle 4"/>
          <p:cNvSpPr xmlns:c="http://schemas.openxmlformats.org/drawingml/2006/chart" xmlns:pic="http://schemas.openxmlformats.org/drawingml/2006/picture" xmlns:dgm="http://schemas.openxmlformats.org/drawingml/2006/diagram">
            <a:spLocks noChangeArrowheads="1"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endParaRPr lang="it-IT">
              <a:uFillTx/>
            </a:endParaRPr>
          </a:p>
        </p:txBody>
      </p:sp>
      <p:sp>
        <p:nvSpPr>
          <p:cNvPr xmlns:c="http://schemas.openxmlformats.org/drawingml/2006/chart" xmlns:pic="http://schemas.openxmlformats.org/drawingml/2006/picture" xmlns:dgm="http://schemas.openxmlformats.org/drawingml/2006/diagram" id="4" name="Rectangle 5"/>
          <p:cNvSpPr xmlns:c="http://schemas.openxmlformats.org/drawingml/2006/chart" xmlns:pic="http://schemas.openxmlformats.org/drawingml/2006/picture" xmlns:dgm="http://schemas.openxmlformats.org/drawingml/2006/diagram">
            <a:spLocks noChangeArrowheads="1"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endParaRPr lang="it-IT">
              <a:uFillTx/>
            </a:endParaRPr>
          </a:p>
        </p:txBody>
      </p:sp>
      <p:sp>
        <p:nvSpPr>
          <p:cNvPr xmlns:c="http://schemas.openxmlformats.org/drawingml/2006/chart" xmlns:pic="http://schemas.openxmlformats.org/drawingml/2006/picture" xmlns:dgm="http://schemas.openxmlformats.org/drawingml/2006/diagram" id="5" name="Rectangle 6"/>
          <p:cNvSpPr xmlns:c="http://schemas.openxmlformats.org/drawingml/2006/chart" xmlns:pic="http://schemas.openxmlformats.org/drawingml/2006/picture" xmlns:dgm="http://schemas.openxmlformats.org/drawingml/2006/diagram">
            <a:spLocks noChangeArrowheads="1"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pPr>
              <a:defRPr>
                <a:uFillTx/>
              </a:defRPr>
            </a:pPr>
            <a:fld id="{5B87A3F6-D8C0-44DF-9C6F-23C81A2BE850}" type="slidenum">
              <a:rPr lang="it-IT">
                <a:uFillTx/>
              </a:rPr>
              <a:pPr>
                <a:defRPr>
                  <a:uFillTx/>
                </a:defRPr>
              </a:pPr>
              <a:t>‹N›</a:t>
            </a:fld>
            <a:endParaRPr lang="it-IT">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
  <p:cSld name="Titolo e contenuto">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olo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it-IT" smtClean="0">
                <a:uFillTx/>
              </a:rPr>
              <a:t>Fare clic per modificare lo stile del titolo</a:t>
            </a:r>
            <a:endParaRPr lang="it-IT">
              <a:uFillTx/>
            </a:endParaRPr>
          </a:p>
        </p:txBody>
      </p:sp>
      <p:sp>
        <p:nvSpPr>
          <p:cNvPr xmlns:c="http://schemas.openxmlformats.org/drawingml/2006/chart" xmlns:pic="http://schemas.openxmlformats.org/drawingml/2006/picture" xmlns:dgm="http://schemas.openxmlformats.org/drawingml/2006/diagram" id="3" name="Segnaposto contenuto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lvl="0"/>
            <a:r>
              <a:rPr lang="it-IT" smtClean="0">
                <a:uFillTx/>
              </a:rPr>
              <a:t>Fare clic per modificare stili del testo dello schema</a:t>
            </a:r>
          </a:p>
          <a:p>
            <a:pPr lvl="1"/>
            <a:r>
              <a:rPr lang="it-IT" smtClean="0">
                <a:uFillTx/>
              </a:rPr>
              <a:t>Secondo livello</a:t>
            </a:r>
          </a:p>
          <a:p>
            <a:pPr lvl="2"/>
            <a:r>
              <a:rPr lang="it-IT" smtClean="0">
                <a:uFillTx/>
              </a:rPr>
              <a:t>Terzo livello</a:t>
            </a:r>
          </a:p>
          <a:p>
            <a:pPr lvl="3"/>
            <a:r>
              <a:rPr lang="it-IT" smtClean="0">
                <a:uFillTx/>
              </a:rPr>
              <a:t>Quarto livello</a:t>
            </a:r>
          </a:p>
          <a:p>
            <a:pPr lvl="4"/>
            <a:r>
              <a:rPr lang="it-IT" smtClean="0">
                <a:uFillTx/>
              </a:rPr>
              <a:t>Quinto livello</a:t>
            </a:r>
            <a:endParaRPr lang="it-IT">
              <a:uFillTx/>
            </a:endParaRPr>
          </a:p>
        </p:txBody>
      </p:sp>
      <p:sp>
        <p:nvSpPr>
          <p:cNvPr xmlns:c="http://schemas.openxmlformats.org/drawingml/2006/chart" xmlns:pic="http://schemas.openxmlformats.org/drawingml/2006/picture" xmlns:dgm="http://schemas.openxmlformats.org/drawingml/2006/diagram" id="4" name="Segnaposto data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endParaRPr lang="it-IT">
              <a:uFillTx/>
            </a:endParaRPr>
          </a:p>
        </p:txBody>
      </p:sp>
      <p:sp>
        <p:nvSpPr>
          <p:cNvPr xmlns:c="http://schemas.openxmlformats.org/drawingml/2006/chart" xmlns:pic="http://schemas.openxmlformats.org/drawingml/2006/picture" xmlns:dgm="http://schemas.openxmlformats.org/drawingml/2006/diagram" id="5" name="Segnaposto piè di pagina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endParaRPr lang="it-IT">
              <a:uFillTx/>
            </a:endParaRPr>
          </a:p>
        </p:txBody>
      </p:sp>
      <p:sp>
        <p:nvSpPr>
          <p:cNvPr xmlns:c="http://schemas.openxmlformats.org/drawingml/2006/chart" xmlns:pic="http://schemas.openxmlformats.org/drawingml/2006/picture" xmlns:dgm="http://schemas.openxmlformats.org/drawingml/2006/diagram" id="6" name="Segnaposto numero diapositiva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EE8EFD99-476F-402A-B749-019D7A364100}" type="slidenum">
              <a:rPr lang="it-IT">
                <a:uFillTx/>
              </a:rPr>
              <a:pPr/>
              <a:t>‹N›</a:t>
            </a:fld>
            <a:endParaRPr lang="it-IT">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secHead">
  <p:cSld name="Intestazione sezione">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olo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722313" y="4406900"/>
            <a:ext cx="7772400" cy="1362075"/>
          </a:xfrm>
        </p:spPr>
        <p:txBody xmlns:c="http://schemas.openxmlformats.org/drawingml/2006/chart" xmlns:pic="http://schemas.openxmlformats.org/drawingml/2006/picture" xmlns:dgm="http://schemas.openxmlformats.org/drawingml/2006/diagram">
          <a:bodyPr anchor="t"/>
          <a:lstStyle>
            <a:lvl1pPr algn="l">
              <a:defRPr b="1" cap="all" sz="4000">
                <a:uFillTx/>
              </a:defRPr>
            </a:lvl1pPr>
          </a:lstStyle>
          <a:p>
            <a:r>
              <a:rPr lang="it-IT" smtClean="0">
                <a:uFillTx/>
              </a:rPr>
              <a:t>Fare clic per modificare lo stile del titolo</a:t>
            </a:r>
            <a:endParaRPr lang="it-IT">
              <a:uFillTx/>
            </a:endParaRPr>
          </a:p>
        </p:txBody>
      </p:sp>
      <p:sp>
        <p:nvSpPr>
          <p:cNvPr xmlns:c="http://schemas.openxmlformats.org/drawingml/2006/chart" xmlns:pic="http://schemas.openxmlformats.org/drawingml/2006/picture" xmlns:dgm="http://schemas.openxmlformats.org/drawingml/2006/diagram" id="3" name="Segnaposto testo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722313" y="2906713"/>
            <a:ext cx="7772400" cy="1500187"/>
          </a:xfrm>
        </p:spPr>
        <p:txBody xmlns:c="http://schemas.openxmlformats.org/drawingml/2006/chart" xmlns:pic="http://schemas.openxmlformats.org/drawingml/2006/picture" xmlns:dgm="http://schemas.openxmlformats.org/drawingml/2006/diagram">
          <a:bodyPr anchor="b"/>
          <a:lstStyle>
            <a:lvl1pPr indent="0" marL="0">
              <a:buNone/>
              <a:defRPr sz="2000">
                <a:uFillTx/>
              </a:defRPr>
            </a:lvl1pPr>
            <a:lvl2pPr indent="0" marL="457200">
              <a:buNone/>
              <a:defRPr sz="1800">
                <a:uFillTx/>
              </a:defRPr>
            </a:lvl2pPr>
            <a:lvl3pPr indent="0" marL="914400">
              <a:buNone/>
              <a:defRPr sz="1600">
                <a:uFillTx/>
              </a:defRPr>
            </a:lvl3pPr>
            <a:lvl4pPr indent="0" marL="1371600">
              <a:buNone/>
              <a:defRPr sz="1400">
                <a:uFillTx/>
              </a:defRPr>
            </a:lvl4pPr>
            <a:lvl5pPr indent="0" marL="1828800">
              <a:buNone/>
              <a:defRPr sz="1400">
                <a:uFillTx/>
              </a:defRPr>
            </a:lvl5pPr>
            <a:lvl6pPr indent="0" marL="2286000">
              <a:buNone/>
              <a:defRPr sz="1400">
                <a:uFillTx/>
              </a:defRPr>
            </a:lvl6pPr>
            <a:lvl7pPr indent="0" marL="2743200">
              <a:buNone/>
              <a:defRPr sz="1400">
                <a:uFillTx/>
              </a:defRPr>
            </a:lvl7pPr>
            <a:lvl8pPr indent="0" marL="3200400">
              <a:buNone/>
              <a:defRPr sz="1400">
                <a:uFillTx/>
              </a:defRPr>
            </a:lvl8pPr>
            <a:lvl9pPr indent="0" marL="3657600">
              <a:buNone/>
              <a:defRPr sz="1400">
                <a:uFillTx/>
              </a:defRPr>
            </a:lvl9pPr>
          </a:lstStyle>
          <a:p>
            <a:pPr lvl="0"/>
            <a:r>
              <a:rPr lang="it-IT" smtClean="0">
                <a:uFillTx/>
              </a:rPr>
              <a:t>Fare clic per modificare stili del testo dello schema</a:t>
            </a:r>
          </a:p>
        </p:txBody>
      </p:sp>
      <p:sp>
        <p:nvSpPr>
          <p:cNvPr xmlns:c="http://schemas.openxmlformats.org/drawingml/2006/chart" xmlns:pic="http://schemas.openxmlformats.org/drawingml/2006/picture" xmlns:dgm="http://schemas.openxmlformats.org/drawingml/2006/diagram" id="4" name="Segnaposto data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endParaRPr lang="it-IT">
              <a:uFillTx/>
            </a:endParaRPr>
          </a:p>
        </p:txBody>
      </p:sp>
      <p:sp>
        <p:nvSpPr>
          <p:cNvPr xmlns:c="http://schemas.openxmlformats.org/drawingml/2006/chart" xmlns:pic="http://schemas.openxmlformats.org/drawingml/2006/picture" xmlns:dgm="http://schemas.openxmlformats.org/drawingml/2006/diagram" id="5" name="Segnaposto piè di pagina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endParaRPr lang="it-IT">
              <a:uFillTx/>
            </a:endParaRPr>
          </a:p>
        </p:txBody>
      </p:sp>
      <p:sp>
        <p:nvSpPr>
          <p:cNvPr xmlns:c="http://schemas.openxmlformats.org/drawingml/2006/chart" xmlns:pic="http://schemas.openxmlformats.org/drawingml/2006/picture" xmlns:dgm="http://schemas.openxmlformats.org/drawingml/2006/diagram" id="6" name="Segnaposto numero diapositiva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0FC6E83F-BBA5-46E6-850A-6F61DC7D2031}" type="slidenum">
              <a:rPr lang="it-IT">
                <a:uFillTx/>
              </a:rPr>
              <a:pPr/>
              <a:t>‹N›</a:t>
            </a:fld>
            <a:endParaRPr lang="it-IT">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woObj">
  <p:cSld name="Due contenuti">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olo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it-IT" smtClean="0">
                <a:uFillTx/>
              </a:rPr>
              <a:t>Fare clic per modificare lo stile del titolo</a:t>
            </a:r>
            <a:endParaRPr lang="it-IT">
              <a:uFillTx/>
            </a:endParaRPr>
          </a:p>
        </p:txBody>
      </p:sp>
      <p:sp>
        <p:nvSpPr>
          <p:cNvPr xmlns:c="http://schemas.openxmlformats.org/drawingml/2006/chart" xmlns:pic="http://schemas.openxmlformats.org/drawingml/2006/picture" xmlns:dgm="http://schemas.openxmlformats.org/drawingml/2006/diagram" id="3" name="Segnaposto contenuto 2"/>
          <p:cNvSpPr xmlns:c="http://schemas.openxmlformats.org/drawingml/2006/chart" xmlns:pic="http://schemas.openxmlformats.org/drawingml/2006/picture" xmlns:dgm="http://schemas.openxmlformats.org/drawingml/2006/diagram">
            <a:spLocks noGrp="1"/>
          </p:cNvSpPr>
          <p:nvPr>
            <p:ph idx="1" sz="half"/>
          </p:nvPr>
        </p:nvSpPr>
        <p:spPr xmlns:c="http://schemas.openxmlformats.org/drawingml/2006/chart" xmlns:pic="http://schemas.openxmlformats.org/drawingml/2006/picture" xmlns:dgm="http://schemas.openxmlformats.org/drawingml/2006/diagram">
          <a:xfrm>
            <a:off x="457200" y="1600200"/>
            <a:ext cx="4038600" cy="4525963"/>
          </a:xfrm>
        </p:spPr>
        <p:txBody xmlns:c="http://schemas.openxmlformats.org/drawingml/2006/chart" xmlns:pic="http://schemas.openxmlformats.org/drawingml/2006/picture" xmlns:dgm="http://schemas.openxmlformats.org/drawingml/2006/diagram">
          <a:bodyPr/>
          <a:lstStyle>
            <a:lvl1pPr>
              <a:defRPr sz="2800">
                <a:uFillTx/>
              </a:defRPr>
            </a:lvl1pPr>
            <a:lvl2pPr>
              <a:defRPr sz="2400">
                <a:uFillTx/>
              </a:defRPr>
            </a:lvl2pPr>
            <a:lvl3pPr>
              <a:defRPr sz="2000">
                <a:uFillTx/>
              </a:defRPr>
            </a:lvl3pPr>
            <a:lvl4pPr>
              <a:defRPr sz="1800">
                <a:uFillTx/>
              </a:defRPr>
            </a:lvl4pPr>
            <a:lvl5pPr>
              <a:defRPr sz="1800">
                <a:uFillTx/>
              </a:defRPr>
            </a:lvl5pPr>
            <a:lvl6pPr>
              <a:defRPr sz="1800">
                <a:uFillTx/>
              </a:defRPr>
            </a:lvl6pPr>
            <a:lvl7pPr>
              <a:defRPr sz="1800">
                <a:uFillTx/>
              </a:defRPr>
            </a:lvl7pPr>
            <a:lvl8pPr>
              <a:defRPr sz="1800">
                <a:uFillTx/>
              </a:defRPr>
            </a:lvl8pPr>
            <a:lvl9pPr>
              <a:defRPr sz="1800">
                <a:uFillTx/>
              </a:defRPr>
            </a:lvl9pPr>
          </a:lstStyle>
          <a:p>
            <a:pPr lvl="0"/>
            <a:r>
              <a:rPr lang="it-IT" smtClean="0">
                <a:uFillTx/>
              </a:rPr>
              <a:t>Fare clic per modificare stili del testo dello schema</a:t>
            </a:r>
          </a:p>
          <a:p>
            <a:pPr lvl="1"/>
            <a:r>
              <a:rPr lang="it-IT" smtClean="0">
                <a:uFillTx/>
              </a:rPr>
              <a:t>Secondo livello</a:t>
            </a:r>
          </a:p>
          <a:p>
            <a:pPr lvl="2"/>
            <a:r>
              <a:rPr lang="it-IT" smtClean="0">
                <a:uFillTx/>
              </a:rPr>
              <a:t>Terzo livello</a:t>
            </a:r>
          </a:p>
          <a:p>
            <a:pPr lvl="3"/>
            <a:r>
              <a:rPr lang="it-IT" smtClean="0">
                <a:uFillTx/>
              </a:rPr>
              <a:t>Quarto livello</a:t>
            </a:r>
          </a:p>
          <a:p>
            <a:pPr lvl="4"/>
            <a:r>
              <a:rPr lang="it-IT" smtClean="0">
                <a:uFillTx/>
              </a:rPr>
              <a:t>Quinto livello</a:t>
            </a:r>
            <a:endParaRPr lang="it-IT">
              <a:uFillTx/>
            </a:endParaRPr>
          </a:p>
        </p:txBody>
      </p:sp>
      <p:sp>
        <p:nvSpPr>
          <p:cNvPr xmlns:c="http://schemas.openxmlformats.org/drawingml/2006/chart" xmlns:pic="http://schemas.openxmlformats.org/drawingml/2006/picture" xmlns:dgm="http://schemas.openxmlformats.org/drawingml/2006/diagram" id="4" name="Segnaposto contenuto 3"/>
          <p:cNvSpPr xmlns:c="http://schemas.openxmlformats.org/drawingml/2006/chart" xmlns:pic="http://schemas.openxmlformats.org/drawingml/2006/picture" xmlns:dgm="http://schemas.openxmlformats.org/drawingml/2006/diagram">
            <a:spLocks noGrp="1"/>
          </p:cNvSpPr>
          <p:nvPr>
            <p:ph idx="2" sz="half"/>
          </p:nvPr>
        </p:nvSpPr>
        <p:spPr xmlns:c="http://schemas.openxmlformats.org/drawingml/2006/chart" xmlns:pic="http://schemas.openxmlformats.org/drawingml/2006/picture" xmlns:dgm="http://schemas.openxmlformats.org/drawingml/2006/diagram">
          <a:xfrm>
            <a:off x="4648200" y="1600200"/>
            <a:ext cx="4038600" cy="4525963"/>
          </a:xfrm>
        </p:spPr>
        <p:txBody xmlns:c="http://schemas.openxmlformats.org/drawingml/2006/chart" xmlns:pic="http://schemas.openxmlformats.org/drawingml/2006/picture" xmlns:dgm="http://schemas.openxmlformats.org/drawingml/2006/diagram">
          <a:bodyPr/>
          <a:lstStyle>
            <a:lvl1pPr>
              <a:defRPr sz="2800">
                <a:uFillTx/>
              </a:defRPr>
            </a:lvl1pPr>
            <a:lvl2pPr>
              <a:defRPr sz="2400">
                <a:uFillTx/>
              </a:defRPr>
            </a:lvl2pPr>
            <a:lvl3pPr>
              <a:defRPr sz="2000">
                <a:uFillTx/>
              </a:defRPr>
            </a:lvl3pPr>
            <a:lvl4pPr>
              <a:defRPr sz="1800">
                <a:uFillTx/>
              </a:defRPr>
            </a:lvl4pPr>
            <a:lvl5pPr>
              <a:defRPr sz="1800">
                <a:uFillTx/>
              </a:defRPr>
            </a:lvl5pPr>
            <a:lvl6pPr>
              <a:defRPr sz="1800">
                <a:uFillTx/>
              </a:defRPr>
            </a:lvl6pPr>
            <a:lvl7pPr>
              <a:defRPr sz="1800">
                <a:uFillTx/>
              </a:defRPr>
            </a:lvl7pPr>
            <a:lvl8pPr>
              <a:defRPr sz="1800">
                <a:uFillTx/>
              </a:defRPr>
            </a:lvl8pPr>
            <a:lvl9pPr>
              <a:defRPr sz="1800">
                <a:uFillTx/>
              </a:defRPr>
            </a:lvl9pPr>
          </a:lstStyle>
          <a:p>
            <a:pPr lvl="0"/>
            <a:r>
              <a:rPr lang="it-IT" smtClean="0">
                <a:uFillTx/>
              </a:rPr>
              <a:t>Fare clic per modificare stili del testo dello schema</a:t>
            </a:r>
          </a:p>
          <a:p>
            <a:pPr lvl="1"/>
            <a:r>
              <a:rPr lang="it-IT" smtClean="0">
                <a:uFillTx/>
              </a:rPr>
              <a:t>Secondo livello</a:t>
            </a:r>
          </a:p>
          <a:p>
            <a:pPr lvl="2"/>
            <a:r>
              <a:rPr lang="it-IT" smtClean="0">
                <a:uFillTx/>
              </a:rPr>
              <a:t>Terzo livello</a:t>
            </a:r>
          </a:p>
          <a:p>
            <a:pPr lvl="3"/>
            <a:r>
              <a:rPr lang="it-IT" smtClean="0">
                <a:uFillTx/>
              </a:rPr>
              <a:t>Quarto livello</a:t>
            </a:r>
          </a:p>
          <a:p>
            <a:pPr lvl="4"/>
            <a:r>
              <a:rPr lang="it-IT" smtClean="0">
                <a:uFillTx/>
              </a:rPr>
              <a:t>Quinto livello</a:t>
            </a:r>
            <a:endParaRPr lang="it-IT">
              <a:uFillTx/>
            </a:endParaRPr>
          </a:p>
        </p:txBody>
      </p:sp>
      <p:sp>
        <p:nvSpPr>
          <p:cNvPr xmlns:c="http://schemas.openxmlformats.org/drawingml/2006/chart" xmlns:pic="http://schemas.openxmlformats.org/drawingml/2006/picture" xmlns:dgm="http://schemas.openxmlformats.org/drawingml/2006/diagram" id="5" name="Segnaposto data 4"/>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endParaRPr lang="it-IT">
              <a:uFillTx/>
            </a:endParaRPr>
          </a:p>
        </p:txBody>
      </p:sp>
      <p:sp>
        <p:nvSpPr>
          <p:cNvPr xmlns:c="http://schemas.openxmlformats.org/drawingml/2006/chart" xmlns:pic="http://schemas.openxmlformats.org/drawingml/2006/picture" xmlns:dgm="http://schemas.openxmlformats.org/drawingml/2006/diagram" id="6" name="Segnaposto piè di pagina 5"/>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endParaRPr lang="it-IT">
              <a:uFillTx/>
            </a:endParaRPr>
          </a:p>
        </p:txBody>
      </p:sp>
      <p:sp>
        <p:nvSpPr>
          <p:cNvPr xmlns:c="http://schemas.openxmlformats.org/drawingml/2006/chart" xmlns:pic="http://schemas.openxmlformats.org/drawingml/2006/picture" xmlns:dgm="http://schemas.openxmlformats.org/drawingml/2006/diagram" id="7" name="Segnaposto numero diapositiva 6"/>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DE202E6F-6720-4866-B0CA-C5A321B80377}" type="slidenum">
              <a:rPr lang="it-IT">
                <a:uFillTx/>
              </a:rPr>
              <a:pPr/>
              <a:t>‹N›</a:t>
            </a:fld>
            <a:endParaRPr lang="it-IT">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woTxTwoObj">
  <p:cSld name="Confronto">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olo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r>
              <a:rPr lang="it-IT" smtClean="0">
                <a:uFillTx/>
              </a:rPr>
              <a:t>Fare clic per modificare lo stile del titolo</a:t>
            </a:r>
            <a:endParaRPr lang="it-IT">
              <a:uFillTx/>
            </a:endParaRPr>
          </a:p>
        </p:txBody>
      </p:sp>
      <p:sp>
        <p:nvSpPr>
          <p:cNvPr xmlns:c="http://schemas.openxmlformats.org/drawingml/2006/chart" xmlns:pic="http://schemas.openxmlformats.org/drawingml/2006/picture" xmlns:dgm="http://schemas.openxmlformats.org/drawingml/2006/diagram" id="3" name="Segnaposto testo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457200" y="1535113"/>
            <a:ext cx="4040188" cy="639762"/>
          </a:xfrm>
        </p:spPr>
        <p:txBody xmlns:c="http://schemas.openxmlformats.org/drawingml/2006/chart" xmlns:pic="http://schemas.openxmlformats.org/drawingml/2006/picture" xmlns:dgm="http://schemas.openxmlformats.org/drawingml/2006/diagram">
          <a:bodyPr anchor="b"/>
          <a:lstStyle>
            <a:lvl1pPr indent="0" marL="0">
              <a:buNone/>
              <a:defRPr b="1" sz="2400">
                <a:uFillTx/>
              </a:defRPr>
            </a:lvl1pPr>
            <a:lvl2pPr indent="0" marL="457200">
              <a:buNone/>
              <a:defRPr b="1" sz="2000">
                <a:uFillTx/>
              </a:defRPr>
            </a:lvl2pPr>
            <a:lvl3pPr indent="0" marL="914400">
              <a:buNone/>
              <a:defRPr b="1" sz="1800">
                <a:uFillTx/>
              </a:defRPr>
            </a:lvl3pPr>
            <a:lvl4pPr indent="0" marL="1371600">
              <a:buNone/>
              <a:defRPr b="1" sz="1600">
                <a:uFillTx/>
              </a:defRPr>
            </a:lvl4pPr>
            <a:lvl5pPr indent="0" marL="1828800">
              <a:buNone/>
              <a:defRPr b="1" sz="1600">
                <a:uFillTx/>
              </a:defRPr>
            </a:lvl5pPr>
            <a:lvl6pPr indent="0" marL="2286000">
              <a:buNone/>
              <a:defRPr b="1" sz="1600">
                <a:uFillTx/>
              </a:defRPr>
            </a:lvl6pPr>
            <a:lvl7pPr indent="0" marL="2743200">
              <a:buNone/>
              <a:defRPr b="1" sz="1600">
                <a:uFillTx/>
              </a:defRPr>
            </a:lvl7pPr>
            <a:lvl8pPr indent="0" marL="3200400">
              <a:buNone/>
              <a:defRPr b="1" sz="1600">
                <a:uFillTx/>
              </a:defRPr>
            </a:lvl8pPr>
            <a:lvl9pPr indent="0" marL="3657600">
              <a:buNone/>
              <a:defRPr b="1" sz="1600">
                <a:uFillTx/>
              </a:defRPr>
            </a:lvl9pPr>
          </a:lstStyle>
          <a:p>
            <a:pPr lvl="0"/>
            <a:r>
              <a:rPr lang="it-IT" smtClean="0">
                <a:uFillTx/>
              </a:rPr>
              <a:t>Fare clic per modificare stili del testo dello schema</a:t>
            </a:r>
          </a:p>
        </p:txBody>
      </p:sp>
      <p:sp>
        <p:nvSpPr>
          <p:cNvPr xmlns:c="http://schemas.openxmlformats.org/drawingml/2006/chart" xmlns:pic="http://schemas.openxmlformats.org/drawingml/2006/picture" xmlns:dgm="http://schemas.openxmlformats.org/drawingml/2006/diagram" id="4" name="Segnaposto contenuto 3"/>
          <p:cNvSpPr xmlns:c="http://schemas.openxmlformats.org/drawingml/2006/chart" xmlns:pic="http://schemas.openxmlformats.org/drawingml/2006/picture" xmlns:dgm="http://schemas.openxmlformats.org/drawingml/2006/diagram">
            <a:spLocks noGrp="1"/>
          </p:cNvSpPr>
          <p:nvPr>
            <p:ph idx="2" sz="half"/>
          </p:nvPr>
        </p:nvSpPr>
        <p:spPr xmlns:c="http://schemas.openxmlformats.org/drawingml/2006/chart" xmlns:pic="http://schemas.openxmlformats.org/drawingml/2006/picture" xmlns:dgm="http://schemas.openxmlformats.org/drawingml/2006/diagram">
          <a:xfrm>
            <a:off x="457200" y="2174875"/>
            <a:ext cx="4040188" cy="3951288"/>
          </a:xfrm>
        </p:spPr>
        <p:txBody xmlns:c="http://schemas.openxmlformats.org/drawingml/2006/chart" xmlns:pic="http://schemas.openxmlformats.org/drawingml/2006/picture" xmlns:dgm="http://schemas.openxmlformats.org/drawingml/2006/diagram">
          <a:bodyPr/>
          <a:lstStyle>
            <a:lvl1pPr>
              <a:defRPr sz="2400">
                <a:uFillTx/>
              </a:defRPr>
            </a:lvl1pPr>
            <a:lvl2pPr>
              <a:defRPr sz="2000">
                <a:uFillTx/>
              </a:defRPr>
            </a:lvl2pPr>
            <a:lvl3pPr>
              <a:defRPr sz="1800">
                <a:uFillTx/>
              </a:defRPr>
            </a:lvl3pPr>
            <a:lvl4pPr>
              <a:defRPr sz="1600">
                <a:uFillTx/>
              </a:defRPr>
            </a:lvl4pPr>
            <a:lvl5pPr>
              <a:defRPr sz="1600">
                <a:uFillTx/>
              </a:defRPr>
            </a:lvl5pPr>
            <a:lvl6pPr>
              <a:defRPr sz="1600">
                <a:uFillTx/>
              </a:defRPr>
            </a:lvl6pPr>
            <a:lvl7pPr>
              <a:defRPr sz="1600">
                <a:uFillTx/>
              </a:defRPr>
            </a:lvl7pPr>
            <a:lvl8pPr>
              <a:defRPr sz="1600">
                <a:uFillTx/>
              </a:defRPr>
            </a:lvl8pPr>
            <a:lvl9pPr>
              <a:defRPr sz="1600">
                <a:uFillTx/>
              </a:defRPr>
            </a:lvl9pPr>
          </a:lstStyle>
          <a:p>
            <a:pPr lvl="0"/>
            <a:r>
              <a:rPr lang="it-IT" smtClean="0">
                <a:uFillTx/>
              </a:rPr>
              <a:t>Fare clic per modificare stili del testo dello schema</a:t>
            </a:r>
          </a:p>
          <a:p>
            <a:pPr lvl="1"/>
            <a:r>
              <a:rPr lang="it-IT" smtClean="0">
                <a:uFillTx/>
              </a:rPr>
              <a:t>Secondo livello</a:t>
            </a:r>
          </a:p>
          <a:p>
            <a:pPr lvl="2"/>
            <a:r>
              <a:rPr lang="it-IT" smtClean="0">
                <a:uFillTx/>
              </a:rPr>
              <a:t>Terzo livello</a:t>
            </a:r>
          </a:p>
          <a:p>
            <a:pPr lvl="3"/>
            <a:r>
              <a:rPr lang="it-IT" smtClean="0">
                <a:uFillTx/>
              </a:rPr>
              <a:t>Quarto livello</a:t>
            </a:r>
          </a:p>
          <a:p>
            <a:pPr lvl="4"/>
            <a:r>
              <a:rPr lang="it-IT" smtClean="0">
                <a:uFillTx/>
              </a:rPr>
              <a:t>Quinto livello</a:t>
            </a:r>
            <a:endParaRPr lang="it-IT">
              <a:uFillTx/>
            </a:endParaRPr>
          </a:p>
        </p:txBody>
      </p:sp>
      <p:sp>
        <p:nvSpPr>
          <p:cNvPr xmlns:c="http://schemas.openxmlformats.org/drawingml/2006/chart" xmlns:pic="http://schemas.openxmlformats.org/drawingml/2006/picture" xmlns:dgm="http://schemas.openxmlformats.org/drawingml/2006/diagram" id="5" name="Segnaposto testo 4"/>
          <p:cNvSpPr xmlns:c="http://schemas.openxmlformats.org/drawingml/2006/chart" xmlns:pic="http://schemas.openxmlformats.org/drawingml/2006/picture" xmlns:dgm="http://schemas.openxmlformats.org/drawingml/2006/diagram">
            <a:spLocks noGrp="1"/>
          </p:cNvSpPr>
          <p:nvPr>
            <p:ph idx="3" sz="quarter" type="body"/>
          </p:nvPr>
        </p:nvSpPr>
        <p:spPr xmlns:c="http://schemas.openxmlformats.org/drawingml/2006/chart" xmlns:pic="http://schemas.openxmlformats.org/drawingml/2006/picture" xmlns:dgm="http://schemas.openxmlformats.org/drawingml/2006/diagram">
          <a:xfrm>
            <a:off x="4645025" y="1535113"/>
            <a:ext cx="4041775" cy="639762"/>
          </a:xfrm>
        </p:spPr>
        <p:txBody xmlns:c="http://schemas.openxmlformats.org/drawingml/2006/chart" xmlns:pic="http://schemas.openxmlformats.org/drawingml/2006/picture" xmlns:dgm="http://schemas.openxmlformats.org/drawingml/2006/diagram">
          <a:bodyPr anchor="b"/>
          <a:lstStyle>
            <a:lvl1pPr indent="0" marL="0">
              <a:buNone/>
              <a:defRPr b="1" sz="2400">
                <a:uFillTx/>
              </a:defRPr>
            </a:lvl1pPr>
            <a:lvl2pPr indent="0" marL="457200">
              <a:buNone/>
              <a:defRPr b="1" sz="2000">
                <a:uFillTx/>
              </a:defRPr>
            </a:lvl2pPr>
            <a:lvl3pPr indent="0" marL="914400">
              <a:buNone/>
              <a:defRPr b="1" sz="1800">
                <a:uFillTx/>
              </a:defRPr>
            </a:lvl3pPr>
            <a:lvl4pPr indent="0" marL="1371600">
              <a:buNone/>
              <a:defRPr b="1" sz="1600">
                <a:uFillTx/>
              </a:defRPr>
            </a:lvl4pPr>
            <a:lvl5pPr indent="0" marL="1828800">
              <a:buNone/>
              <a:defRPr b="1" sz="1600">
                <a:uFillTx/>
              </a:defRPr>
            </a:lvl5pPr>
            <a:lvl6pPr indent="0" marL="2286000">
              <a:buNone/>
              <a:defRPr b="1" sz="1600">
                <a:uFillTx/>
              </a:defRPr>
            </a:lvl6pPr>
            <a:lvl7pPr indent="0" marL="2743200">
              <a:buNone/>
              <a:defRPr b="1" sz="1600">
                <a:uFillTx/>
              </a:defRPr>
            </a:lvl7pPr>
            <a:lvl8pPr indent="0" marL="3200400">
              <a:buNone/>
              <a:defRPr b="1" sz="1600">
                <a:uFillTx/>
              </a:defRPr>
            </a:lvl8pPr>
            <a:lvl9pPr indent="0" marL="3657600">
              <a:buNone/>
              <a:defRPr b="1" sz="1600">
                <a:uFillTx/>
              </a:defRPr>
            </a:lvl9pPr>
          </a:lstStyle>
          <a:p>
            <a:pPr lvl="0"/>
            <a:r>
              <a:rPr lang="it-IT" smtClean="0">
                <a:uFillTx/>
              </a:rPr>
              <a:t>Fare clic per modificare stili del testo dello schema</a:t>
            </a:r>
          </a:p>
        </p:txBody>
      </p:sp>
      <p:sp>
        <p:nvSpPr>
          <p:cNvPr xmlns:c="http://schemas.openxmlformats.org/drawingml/2006/chart" xmlns:pic="http://schemas.openxmlformats.org/drawingml/2006/picture" xmlns:dgm="http://schemas.openxmlformats.org/drawingml/2006/diagram" id="6" name="Segnaposto contenuto 5"/>
          <p:cNvSpPr xmlns:c="http://schemas.openxmlformats.org/drawingml/2006/chart" xmlns:pic="http://schemas.openxmlformats.org/drawingml/2006/picture" xmlns:dgm="http://schemas.openxmlformats.org/drawingml/2006/diagram">
            <a:spLocks noGrp="1"/>
          </p:cNvSpPr>
          <p:nvPr>
            <p:ph idx="4" sz="quarter"/>
          </p:nvPr>
        </p:nvSpPr>
        <p:spPr xmlns:c="http://schemas.openxmlformats.org/drawingml/2006/chart" xmlns:pic="http://schemas.openxmlformats.org/drawingml/2006/picture" xmlns:dgm="http://schemas.openxmlformats.org/drawingml/2006/diagram">
          <a:xfrm>
            <a:off x="4645025" y="2174875"/>
            <a:ext cx="4041775" cy="3951288"/>
          </a:xfrm>
        </p:spPr>
        <p:txBody xmlns:c="http://schemas.openxmlformats.org/drawingml/2006/chart" xmlns:pic="http://schemas.openxmlformats.org/drawingml/2006/picture" xmlns:dgm="http://schemas.openxmlformats.org/drawingml/2006/diagram">
          <a:bodyPr/>
          <a:lstStyle>
            <a:lvl1pPr>
              <a:defRPr sz="2400">
                <a:uFillTx/>
              </a:defRPr>
            </a:lvl1pPr>
            <a:lvl2pPr>
              <a:defRPr sz="2000">
                <a:uFillTx/>
              </a:defRPr>
            </a:lvl2pPr>
            <a:lvl3pPr>
              <a:defRPr sz="1800">
                <a:uFillTx/>
              </a:defRPr>
            </a:lvl3pPr>
            <a:lvl4pPr>
              <a:defRPr sz="1600">
                <a:uFillTx/>
              </a:defRPr>
            </a:lvl4pPr>
            <a:lvl5pPr>
              <a:defRPr sz="1600">
                <a:uFillTx/>
              </a:defRPr>
            </a:lvl5pPr>
            <a:lvl6pPr>
              <a:defRPr sz="1600">
                <a:uFillTx/>
              </a:defRPr>
            </a:lvl6pPr>
            <a:lvl7pPr>
              <a:defRPr sz="1600">
                <a:uFillTx/>
              </a:defRPr>
            </a:lvl7pPr>
            <a:lvl8pPr>
              <a:defRPr sz="1600">
                <a:uFillTx/>
              </a:defRPr>
            </a:lvl8pPr>
            <a:lvl9pPr>
              <a:defRPr sz="1600">
                <a:uFillTx/>
              </a:defRPr>
            </a:lvl9pPr>
          </a:lstStyle>
          <a:p>
            <a:pPr lvl="0"/>
            <a:r>
              <a:rPr lang="it-IT" smtClean="0">
                <a:uFillTx/>
              </a:rPr>
              <a:t>Fare clic per modificare stili del testo dello schema</a:t>
            </a:r>
          </a:p>
          <a:p>
            <a:pPr lvl="1"/>
            <a:r>
              <a:rPr lang="it-IT" smtClean="0">
                <a:uFillTx/>
              </a:rPr>
              <a:t>Secondo livello</a:t>
            </a:r>
          </a:p>
          <a:p>
            <a:pPr lvl="2"/>
            <a:r>
              <a:rPr lang="it-IT" smtClean="0">
                <a:uFillTx/>
              </a:rPr>
              <a:t>Terzo livello</a:t>
            </a:r>
          </a:p>
          <a:p>
            <a:pPr lvl="3"/>
            <a:r>
              <a:rPr lang="it-IT" smtClean="0">
                <a:uFillTx/>
              </a:rPr>
              <a:t>Quarto livello</a:t>
            </a:r>
          </a:p>
          <a:p>
            <a:pPr lvl="4"/>
            <a:r>
              <a:rPr lang="it-IT" smtClean="0">
                <a:uFillTx/>
              </a:rPr>
              <a:t>Quinto livello</a:t>
            </a:r>
            <a:endParaRPr lang="it-IT">
              <a:uFillTx/>
            </a:endParaRPr>
          </a:p>
        </p:txBody>
      </p:sp>
      <p:sp>
        <p:nvSpPr>
          <p:cNvPr xmlns:c="http://schemas.openxmlformats.org/drawingml/2006/chart" xmlns:pic="http://schemas.openxmlformats.org/drawingml/2006/picture" xmlns:dgm="http://schemas.openxmlformats.org/drawingml/2006/diagram" id="7" name="Segnaposto data 6"/>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endParaRPr lang="it-IT">
              <a:uFillTx/>
            </a:endParaRPr>
          </a:p>
        </p:txBody>
      </p:sp>
      <p:sp>
        <p:nvSpPr>
          <p:cNvPr xmlns:c="http://schemas.openxmlformats.org/drawingml/2006/chart" xmlns:pic="http://schemas.openxmlformats.org/drawingml/2006/picture" xmlns:dgm="http://schemas.openxmlformats.org/drawingml/2006/diagram" id="8" name="Segnaposto piè di pagina 7"/>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endParaRPr lang="it-IT">
              <a:uFillTx/>
            </a:endParaRPr>
          </a:p>
        </p:txBody>
      </p:sp>
      <p:sp>
        <p:nvSpPr>
          <p:cNvPr xmlns:c="http://schemas.openxmlformats.org/drawingml/2006/chart" xmlns:pic="http://schemas.openxmlformats.org/drawingml/2006/picture" xmlns:dgm="http://schemas.openxmlformats.org/drawingml/2006/diagram" id="9" name="Segnaposto numero diapositiva 8"/>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E25D8F49-A11D-4F36-91AC-E11CF91E50D4}" type="slidenum">
              <a:rPr lang="it-IT">
                <a:uFillTx/>
              </a:rPr>
              <a:pPr/>
              <a:t>‹N›</a:t>
            </a:fld>
            <a:endParaRPr lang="it-IT">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itleOnly">
  <p:cSld name="Solo titolo">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olo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it-IT" smtClean="0">
                <a:uFillTx/>
              </a:rPr>
              <a:t>Fare clic per modificare lo stile del titolo</a:t>
            </a:r>
            <a:endParaRPr lang="it-IT">
              <a:uFillTx/>
            </a:endParaRPr>
          </a:p>
        </p:txBody>
      </p:sp>
      <p:sp>
        <p:nvSpPr>
          <p:cNvPr xmlns:c="http://schemas.openxmlformats.org/drawingml/2006/chart" xmlns:pic="http://schemas.openxmlformats.org/drawingml/2006/picture" xmlns:dgm="http://schemas.openxmlformats.org/drawingml/2006/diagram" id="3" name="Segnaposto data 2"/>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endParaRPr lang="it-IT">
              <a:uFillTx/>
            </a:endParaRPr>
          </a:p>
        </p:txBody>
      </p:sp>
      <p:sp>
        <p:nvSpPr>
          <p:cNvPr xmlns:c="http://schemas.openxmlformats.org/drawingml/2006/chart" xmlns:pic="http://schemas.openxmlformats.org/drawingml/2006/picture" xmlns:dgm="http://schemas.openxmlformats.org/drawingml/2006/diagram" id="4" name="Segnaposto piè di pagina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endParaRPr lang="it-IT">
              <a:uFillTx/>
            </a:endParaRPr>
          </a:p>
        </p:txBody>
      </p:sp>
      <p:sp>
        <p:nvSpPr>
          <p:cNvPr xmlns:c="http://schemas.openxmlformats.org/drawingml/2006/chart" xmlns:pic="http://schemas.openxmlformats.org/drawingml/2006/picture" xmlns:dgm="http://schemas.openxmlformats.org/drawingml/2006/diagram" id="5" name="Segnaposto numero diapositiva 4"/>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B0F804FB-9E5C-41EA-8DC8-450229818484}" type="slidenum">
              <a:rPr lang="it-IT">
                <a:uFillTx/>
              </a:rPr>
              <a:pPr/>
              <a:t>‹N›</a:t>
            </a:fld>
            <a:endParaRPr lang="it-IT">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blank">
  <p:cSld name="Vuota">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egnaposto data 1"/>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endParaRPr lang="it-IT">
              <a:uFillTx/>
            </a:endParaRPr>
          </a:p>
        </p:txBody>
      </p:sp>
      <p:sp>
        <p:nvSpPr>
          <p:cNvPr xmlns:c="http://schemas.openxmlformats.org/drawingml/2006/chart" xmlns:pic="http://schemas.openxmlformats.org/drawingml/2006/picture" xmlns:dgm="http://schemas.openxmlformats.org/drawingml/2006/diagram" id="3" name="Segnaposto piè di pagina 2"/>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endParaRPr lang="it-IT">
              <a:uFillTx/>
            </a:endParaRPr>
          </a:p>
        </p:txBody>
      </p:sp>
      <p:sp>
        <p:nvSpPr>
          <p:cNvPr xmlns:c="http://schemas.openxmlformats.org/drawingml/2006/chart" xmlns:pic="http://schemas.openxmlformats.org/drawingml/2006/picture" xmlns:dgm="http://schemas.openxmlformats.org/drawingml/2006/diagram" id="4" name="Segnaposto numero diapositiva 3"/>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1BC9DC9C-D9B0-4BBB-96C1-2FE5AE302016}" type="slidenum">
              <a:rPr lang="it-IT">
                <a:uFillTx/>
              </a:rPr>
              <a:pPr/>
              <a:t>‹N›</a:t>
            </a:fld>
            <a:endParaRPr lang="it-IT">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Tx">
  <p:cSld name="Contenuto con didascalia">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olo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457200" y="273050"/>
            <a:ext cx="3008313" cy="1162050"/>
          </a:xfrm>
        </p:spPr>
        <p:txBody xmlns:c="http://schemas.openxmlformats.org/drawingml/2006/chart" xmlns:pic="http://schemas.openxmlformats.org/drawingml/2006/picture" xmlns:dgm="http://schemas.openxmlformats.org/drawingml/2006/diagram">
          <a:bodyPr anchor="b"/>
          <a:lstStyle>
            <a:lvl1pPr algn="l">
              <a:defRPr b="1" sz="2000">
                <a:uFillTx/>
              </a:defRPr>
            </a:lvl1pPr>
          </a:lstStyle>
          <a:p>
            <a:r>
              <a:rPr lang="it-IT" smtClean="0">
                <a:uFillTx/>
              </a:rPr>
              <a:t>Fare clic per modificare lo stile del titolo</a:t>
            </a:r>
            <a:endParaRPr lang="it-IT">
              <a:uFillTx/>
            </a:endParaRPr>
          </a:p>
        </p:txBody>
      </p:sp>
      <p:sp>
        <p:nvSpPr>
          <p:cNvPr xmlns:c="http://schemas.openxmlformats.org/drawingml/2006/chart" xmlns:pic="http://schemas.openxmlformats.org/drawingml/2006/picture" xmlns:dgm="http://schemas.openxmlformats.org/drawingml/2006/diagram" id="3" name="Segnaposto contenuto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3575050" y="273050"/>
            <a:ext cx="5111750" cy="5853113"/>
          </a:xfrm>
        </p:spPr>
        <p:txBody xmlns:c="http://schemas.openxmlformats.org/drawingml/2006/chart" xmlns:pic="http://schemas.openxmlformats.org/drawingml/2006/picture" xmlns:dgm="http://schemas.openxmlformats.org/drawingml/2006/diagram">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it-IT" smtClean="0">
                <a:uFillTx/>
              </a:rPr>
              <a:t>Fare clic per modificare stili del testo dello schema</a:t>
            </a:r>
          </a:p>
          <a:p>
            <a:pPr lvl="1"/>
            <a:r>
              <a:rPr lang="it-IT" smtClean="0">
                <a:uFillTx/>
              </a:rPr>
              <a:t>Secondo livello</a:t>
            </a:r>
          </a:p>
          <a:p>
            <a:pPr lvl="2"/>
            <a:r>
              <a:rPr lang="it-IT" smtClean="0">
                <a:uFillTx/>
              </a:rPr>
              <a:t>Terzo livello</a:t>
            </a:r>
          </a:p>
          <a:p>
            <a:pPr lvl="3"/>
            <a:r>
              <a:rPr lang="it-IT" smtClean="0">
                <a:uFillTx/>
              </a:rPr>
              <a:t>Quarto livello</a:t>
            </a:r>
          </a:p>
          <a:p>
            <a:pPr lvl="4"/>
            <a:r>
              <a:rPr lang="it-IT" smtClean="0">
                <a:uFillTx/>
              </a:rPr>
              <a:t>Quinto livello</a:t>
            </a:r>
            <a:endParaRPr lang="it-IT">
              <a:uFillTx/>
            </a:endParaRPr>
          </a:p>
        </p:txBody>
      </p:sp>
      <p:sp>
        <p:nvSpPr>
          <p:cNvPr xmlns:c="http://schemas.openxmlformats.org/drawingml/2006/chart" xmlns:pic="http://schemas.openxmlformats.org/drawingml/2006/picture" xmlns:dgm="http://schemas.openxmlformats.org/drawingml/2006/diagram" id="4" name="Segnaposto testo 3"/>
          <p:cNvSpPr xmlns:c="http://schemas.openxmlformats.org/drawingml/2006/chart" xmlns:pic="http://schemas.openxmlformats.org/drawingml/2006/picture" xmlns:dgm="http://schemas.openxmlformats.org/drawingml/2006/diagram">
            <a:spLocks noGrp="1"/>
          </p:cNvSpPr>
          <p:nvPr>
            <p:ph idx="2" sz="half" type="body"/>
          </p:nvPr>
        </p:nvSpPr>
        <p:spPr xmlns:c="http://schemas.openxmlformats.org/drawingml/2006/chart" xmlns:pic="http://schemas.openxmlformats.org/drawingml/2006/picture" xmlns:dgm="http://schemas.openxmlformats.org/drawingml/2006/diagram">
          <a:xfrm>
            <a:off x="457200" y="1435100"/>
            <a:ext cx="3008313" cy="4691063"/>
          </a:xfrm>
        </p:spPr>
        <p:txBody xmlns:c="http://schemas.openxmlformats.org/drawingml/2006/chart" xmlns:pic="http://schemas.openxmlformats.org/drawingml/2006/picture" xmlns:dgm="http://schemas.openxmlformats.org/drawingml/2006/diagram">
          <a:bodyPr/>
          <a:lstStyle>
            <a:lvl1pPr indent="0" marL="0">
              <a:buNone/>
              <a:defRPr sz="1400">
                <a:uFillTx/>
              </a:defRPr>
            </a:lvl1pPr>
            <a:lvl2pPr indent="0" marL="457200">
              <a:buNone/>
              <a:defRPr sz="1200">
                <a:uFillTx/>
              </a:defRPr>
            </a:lvl2pPr>
            <a:lvl3pPr indent="0" marL="914400">
              <a:buNone/>
              <a:defRPr sz="1000">
                <a:uFillTx/>
              </a:defRPr>
            </a:lvl3pPr>
            <a:lvl4pPr indent="0" marL="1371600">
              <a:buNone/>
              <a:defRPr sz="900">
                <a:uFillTx/>
              </a:defRPr>
            </a:lvl4pPr>
            <a:lvl5pPr indent="0" marL="1828800">
              <a:buNone/>
              <a:defRPr sz="900">
                <a:uFillTx/>
              </a:defRPr>
            </a:lvl5pPr>
            <a:lvl6pPr indent="0" marL="2286000">
              <a:buNone/>
              <a:defRPr sz="900">
                <a:uFillTx/>
              </a:defRPr>
            </a:lvl6pPr>
            <a:lvl7pPr indent="0" marL="2743200">
              <a:buNone/>
              <a:defRPr sz="900">
                <a:uFillTx/>
              </a:defRPr>
            </a:lvl7pPr>
            <a:lvl8pPr indent="0" marL="3200400">
              <a:buNone/>
              <a:defRPr sz="900">
                <a:uFillTx/>
              </a:defRPr>
            </a:lvl8pPr>
            <a:lvl9pPr indent="0" marL="3657600">
              <a:buNone/>
              <a:defRPr sz="900">
                <a:uFillTx/>
              </a:defRPr>
            </a:lvl9pPr>
          </a:lstStyle>
          <a:p>
            <a:pPr lvl="0"/>
            <a:r>
              <a:rPr lang="it-IT" smtClean="0">
                <a:uFillTx/>
              </a:rPr>
              <a:t>Fare clic per modificare stili del testo dello schema</a:t>
            </a:r>
          </a:p>
        </p:txBody>
      </p:sp>
      <p:sp>
        <p:nvSpPr>
          <p:cNvPr xmlns:c="http://schemas.openxmlformats.org/drawingml/2006/chart" xmlns:pic="http://schemas.openxmlformats.org/drawingml/2006/picture" xmlns:dgm="http://schemas.openxmlformats.org/drawingml/2006/diagram" id="5" name="Segnaposto data 4"/>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endParaRPr lang="it-IT">
              <a:uFillTx/>
            </a:endParaRPr>
          </a:p>
        </p:txBody>
      </p:sp>
      <p:sp>
        <p:nvSpPr>
          <p:cNvPr xmlns:c="http://schemas.openxmlformats.org/drawingml/2006/chart" xmlns:pic="http://schemas.openxmlformats.org/drawingml/2006/picture" xmlns:dgm="http://schemas.openxmlformats.org/drawingml/2006/diagram" id="6" name="Segnaposto piè di pagina 5"/>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endParaRPr lang="it-IT">
              <a:uFillTx/>
            </a:endParaRPr>
          </a:p>
        </p:txBody>
      </p:sp>
      <p:sp>
        <p:nvSpPr>
          <p:cNvPr xmlns:c="http://schemas.openxmlformats.org/drawingml/2006/chart" xmlns:pic="http://schemas.openxmlformats.org/drawingml/2006/picture" xmlns:dgm="http://schemas.openxmlformats.org/drawingml/2006/diagram" id="7" name="Segnaposto numero diapositiva 6"/>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1EDA981C-1556-4317-92BF-B624E5D5AB93}" type="slidenum">
              <a:rPr lang="it-IT">
                <a:uFillTx/>
              </a:rPr>
              <a:pPr/>
              <a:t>‹N›</a:t>
            </a:fld>
            <a:endParaRPr lang="it-IT">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picTx">
  <p:cSld name="Immagine con didascalia">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olo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1792288" y="4800600"/>
            <a:ext cx="5486400" cy="566738"/>
          </a:xfrm>
        </p:spPr>
        <p:txBody xmlns:c="http://schemas.openxmlformats.org/drawingml/2006/chart" xmlns:pic="http://schemas.openxmlformats.org/drawingml/2006/picture" xmlns:dgm="http://schemas.openxmlformats.org/drawingml/2006/diagram">
          <a:bodyPr anchor="b"/>
          <a:lstStyle>
            <a:lvl1pPr algn="l">
              <a:defRPr b="1" sz="2000">
                <a:uFillTx/>
              </a:defRPr>
            </a:lvl1pPr>
          </a:lstStyle>
          <a:p>
            <a:r>
              <a:rPr lang="it-IT" smtClean="0">
                <a:uFillTx/>
              </a:rPr>
              <a:t>Fare clic per modificare lo stile del titolo</a:t>
            </a:r>
            <a:endParaRPr lang="it-IT">
              <a:uFillTx/>
            </a:endParaRPr>
          </a:p>
        </p:txBody>
      </p:sp>
      <p:sp>
        <p:nvSpPr>
          <p:cNvPr xmlns:c="http://schemas.openxmlformats.org/drawingml/2006/chart" xmlns:pic="http://schemas.openxmlformats.org/drawingml/2006/picture" xmlns:dgm="http://schemas.openxmlformats.org/drawingml/2006/diagram" id="3" name="Segnaposto immagine 2"/>
          <p:cNvSpPr xmlns:c="http://schemas.openxmlformats.org/drawingml/2006/chart" xmlns:pic="http://schemas.openxmlformats.org/drawingml/2006/picture" xmlns:dgm="http://schemas.openxmlformats.org/drawingml/2006/diagram">
            <a:spLocks noGrp="1"/>
          </p:cNvSpPr>
          <p:nvPr>
            <p:ph idx="1" type="pic"/>
          </p:nvPr>
        </p:nvSpPr>
        <p:spPr xmlns:c="http://schemas.openxmlformats.org/drawingml/2006/chart" xmlns:pic="http://schemas.openxmlformats.org/drawingml/2006/picture" xmlns:dgm="http://schemas.openxmlformats.org/drawingml/2006/diagram">
          <a:xfrm>
            <a:off x="1792288" y="612775"/>
            <a:ext cx="5486400" cy="4114800"/>
          </a:xfrm>
        </p:spPr>
        <p:txBody xmlns:c="http://schemas.openxmlformats.org/drawingml/2006/chart" xmlns:pic="http://schemas.openxmlformats.org/drawingml/2006/picture" xmlns:dgm="http://schemas.openxmlformats.org/drawingml/2006/diagram">
          <a:bodyPr/>
          <a:lstStyle>
            <a:lvl1pPr indent="0" marL="0">
              <a:buNone/>
              <a:defRPr sz="3200">
                <a:uFillTx/>
              </a:defRPr>
            </a:lvl1pPr>
            <a:lvl2pPr indent="0" marL="457200">
              <a:buNone/>
              <a:defRPr sz="2800">
                <a:uFillTx/>
              </a:defRPr>
            </a:lvl2pPr>
            <a:lvl3pPr indent="0" marL="914400">
              <a:buNone/>
              <a:defRPr sz="2400">
                <a:uFillTx/>
              </a:defRPr>
            </a:lvl3pPr>
            <a:lvl4pPr indent="0" marL="1371600">
              <a:buNone/>
              <a:defRPr sz="2000">
                <a:uFillTx/>
              </a:defRPr>
            </a:lvl4pPr>
            <a:lvl5pPr indent="0" marL="1828800">
              <a:buNone/>
              <a:defRPr sz="2000">
                <a:uFillTx/>
              </a:defRPr>
            </a:lvl5pPr>
            <a:lvl6pPr indent="0" marL="2286000">
              <a:buNone/>
              <a:defRPr sz="2000">
                <a:uFillTx/>
              </a:defRPr>
            </a:lvl6pPr>
            <a:lvl7pPr indent="0" marL="2743200">
              <a:buNone/>
              <a:defRPr sz="2000">
                <a:uFillTx/>
              </a:defRPr>
            </a:lvl7pPr>
            <a:lvl8pPr indent="0" marL="3200400">
              <a:buNone/>
              <a:defRPr sz="2000">
                <a:uFillTx/>
              </a:defRPr>
            </a:lvl8pPr>
            <a:lvl9pPr indent="0" marL="3657600">
              <a:buNone/>
              <a:defRPr sz="2000">
                <a:uFillTx/>
              </a:defRPr>
            </a:lvl9pPr>
          </a:lstStyle>
          <a:p>
            <a:endParaRPr lang="it-IT">
              <a:uFillTx/>
            </a:endParaRPr>
          </a:p>
        </p:txBody>
      </p:sp>
      <p:sp>
        <p:nvSpPr>
          <p:cNvPr xmlns:c="http://schemas.openxmlformats.org/drawingml/2006/chart" xmlns:pic="http://schemas.openxmlformats.org/drawingml/2006/picture" xmlns:dgm="http://schemas.openxmlformats.org/drawingml/2006/diagram" id="4" name="Segnaposto testo 3"/>
          <p:cNvSpPr xmlns:c="http://schemas.openxmlformats.org/drawingml/2006/chart" xmlns:pic="http://schemas.openxmlformats.org/drawingml/2006/picture" xmlns:dgm="http://schemas.openxmlformats.org/drawingml/2006/diagram">
            <a:spLocks noGrp="1"/>
          </p:cNvSpPr>
          <p:nvPr>
            <p:ph idx="2" sz="half" type="body"/>
          </p:nvPr>
        </p:nvSpPr>
        <p:spPr xmlns:c="http://schemas.openxmlformats.org/drawingml/2006/chart" xmlns:pic="http://schemas.openxmlformats.org/drawingml/2006/picture" xmlns:dgm="http://schemas.openxmlformats.org/drawingml/2006/diagram">
          <a:xfrm>
            <a:off x="1792288" y="5367338"/>
            <a:ext cx="5486400" cy="804862"/>
          </a:xfrm>
        </p:spPr>
        <p:txBody xmlns:c="http://schemas.openxmlformats.org/drawingml/2006/chart" xmlns:pic="http://schemas.openxmlformats.org/drawingml/2006/picture" xmlns:dgm="http://schemas.openxmlformats.org/drawingml/2006/diagram">
          <a:bodyPr/>
          <a:lstStyle>
            <a:lvl1pPr indent="0" marL="0">
              <a:buNone/>
              <a:defRPr sz="1400">
                <a:uFillTx/>
              </a:defRPr>
            </a:lvl1pPr>
            <a:lvl2pPr indent="0" marL="457200">
              <a:buNone/>
              <a:defRPr sz="1200">
                <a:uFillTx/>
              </a:defRPr>
            </a:lvl2pPr>
            <a:lvl3pPr indent="0" marL="914400">
              <a:buNone/>
              <a:defRPr sz="1000">
                <a:uFillTx/>
              </a:defRPr>
            </a:lvl3pPr>
            <a:lvl4pPr indent="0" marL="1371600">
              <a:buNone/>
              <a:defRPr sz="900">
                <a:uFillTx/>
              </a:defRPr>
            </a:lvl4pPr>
            <a:lvl5pPr indent="0" marL="1828800">
              <a:buNone/>
              <a:defRPr sz="900">
                <a:uFillTx/>
              </a:defRPr>
            </a:lvl5pPr>
            <a:lvl6pPr indent="0" marL="2286000">
              <a:buNone/>
              <a:defRPr sz="900">
                <a:uFillTx/>
              </a:defRPr>
            </a:lvl6pPr>
            <a:lvl7pPr indent="0" marL="2743200">
              <a:buNone/>
              <a:defRPr sz="900">
                <a:uFillTx/>
              </a:defRPr>
            </a:lvl7pPr>
            <a:lvl8pPr indent="0" marL="3200400">
              <a:buNone/>
              <a:defRPr sz="900">
                <a:uFillTx/>
              </a:defRPr>
            </a:lvl8pPr>
            <a:lvl9pPr indent="0" marL="3657600">
              <a:buNone/>
              <a:defRPr sz="900">
                <a:uFillTx/>
              </a:defRPr>
            </a:lvl9pPr>
          </a:lstStyle>
          <a:p>
            <a:pPr lvl="0"/>
            <a:r>
              <a:rPr lang="it-IT" smtClean="0">
                <a:uFillTx/>
              </a:rPr>
              <a:t>Fare clic per modificare stili del testo dello schema</a:t>
            </a:r>
          </a:p>
        </p:txBody>
      </p:sp>
      <p:sp>
        <p:nvSpPr>
          <p:cNvPr xmlns:c="http://schemas.openxmlformats.org/drawingml/2006/chart" xmlns:pic="http://schemas.openxmlformats.org/drawingml/2006/picture" xmlns:dgm="http://schemas.openxmlformats.org/drawingml/2006/diagram" id="5" name="Segnaposto data 4"/>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endParaRPr lang="it-IT">
              <a:uFillTx/>
            </a:endParaRPr>
          </a:p>
        </p:txBody>
      </p:sp>
      <p:sp>
        <p:nvSpPr>
          <p:cNvPr xmlns:c="http://schemas.openxmlformats.org/drawingml/2006/chart" xmlns:pic="http://schemas.openxmlformats.org/drawingml/2006/picture" xmlns:dgm="http://schemas.openxmlformats.org/drawingml/2006/diagram" id="6" name="Segnaposto piè di pagina 5"/>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endParaRPr lang="it-IT">
              <a:uFillTx/>
            </a:endParaRPr>
          </a:p>
        </p:txBody>
      </p:sp>
      <p:sp>
        <p:nvSpPr>
          <p:cNvPr xmlns:c="http://schemas.openxmlformats.org/drawingml/2006/chart" xmlns:pic="http://schemas.openxmlformats.org/drawingml/2006/picture" xmlns:dgm="http://schemas.openxmlformats.org/drawingml/2006/diagram" id="7" name="Segnaposto numero diapositiva 6"/>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fld id="{69F8A135-871F-48E0-B0B7-ED1A4FC6D2E2}" type="slidenum">
              <a:rPr lang="it-IT">
                <a:uFillTx/>
              </a:rPr>
              <a:pPr/>
              <a:t>‹N›</a:t>
            </a:fld>
            <a:endParaRPr lang="it-IT">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Masters/_rels/slideMaster1.xml.rels><?xml version="1.0" standalone="yes" ?><Relationships xmlns="http://schemas.openxmlformats.org/package/2006/relationships"><Relationship Id="rId1" Target="../slideLayouts/slideLayout1.xml" Type="http://schemas.openxmlformats.org/officeDocument/2006/relationships/slideLayout"></Relationship><Relationship Id="rId2" Target="../slideLayouts/slideLayout2.xml" Type="http://schemas.openxmlformats.org/officeDocument/2006/relationships/slideLayout"></Relationship><Relationship Id="rId3" Target="../slideLayouts/slideLayout3.xml" Type="http://schemas.openxmlformats.org/officeDocument/2006/relationships/slideLayout"></Relationship><Relationship Id="rId4" Target="../slideLayouts/slideLayout4.xml" Type="http://schemas.openxmlformats.org/officeDocument/2006/relationships/slideLayout"></Relationship><Relationship Id="rId5" Target="../slideLayouts/slideLayout5.xml" Type="http://schemas.openxmlformats.org/officeDocument/2006/relationships/slideLayout"></Relationship><Relationship Id="rId6" Target="../slideLayouts/slideLayout6.xml" Type="http://schemas.openxmlformats.org/officeDocument/2006/relationships/slideLayout"></Relationship><Relationship Id="rId7" Target="../slideLayouts/slideLayout7.xml" Type="http://schemas.openxmlformats.org/officeDocument/2006/relationships/slideLayout"></Relationship><Relationship Id="rId8" Target="../slideLayouts/slideLayout8.xml" Type="http://schemas.openxmlformats.org/officeDocument/2006/relationships/slideLayout"></Relationship><Relationship Id="rId9" Target="../slideLayouts/slideLayout9.xml" Type="http://schemas.openxmlformats.org/officeDocument/2006/relationships/slideLayout"></Relationship><Relationship Id="rId10" Target="../slideLayouts/slideLayout10.xml" Type="http://schemas.openxmlformats.org/officeDocument/2006/relationships/slideLayout"></Relationship><Relationship Id="rId11" Target="../slideLayouts/slideLayout11.xml" Type="http://schemas.openxmlformats.org/officeDocument/2006/relationships/slideLayout"></Relationship><Relationship Id="rId12" Target="../slideLayouts/slideLayout12.xml" Type="http://schemas.openxmlformats.org/officeDocument/2006/relationships/slideLayout"></Relationship><Relationship Id="rId13" Target="../theme/theme1.xml" Type="http://schemas.openxmlformats.org/officeDocument/2006/relationships/theme"></Relationship></Relationships>
</file>

<file path=ppt/slideMasters/slideMaster1.xml><?xml version="1.0" encoding="utf-8"?>
<p:sldMaster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bg1"/>
        </a:solid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026" name="Rectangle 2"/>
          <p:cNvSpPr xmlns:c="http://schemas.openxmlformats.org/drawingml/2006/chart" xmlns:pic="http://schemas.openxmlformats.org/drawingml/2006/picture" xmlns:dgm="http://schemas.openxmlformats.org/drawingml/2006/diagram">
            <a:spLocks noChangeArrowheads="1" noGrp="1"/>
          </p:cNvSpPr>
          <p:nvPr>
            <p:ph type="title"/>
          </p:nvPr>
        </p:nvSpPr>
        <p:spPr xmlns:c="http://schemas.openxmlformats.org/drawingml/2006/chart" xmlns:pic="http://schemas.openxmlformats.org/drawingml/2006/picture" xmlns:dgm="http://schemas.openxmlformats.org/drawingml/2006/diagram" bwMode="auto">
          <a:xfrm>
            <a:off x="457200" y="274638"/>
            <a:ext cx="8229600" cy="1143000"/>
          </a:xfrm>
          <a:prstGeom prst="rect">
            <a:avLst/>
          </a:prstGeom>
          <a:noFill/>
          <a:ln w="9525">
            <a:noFill/>
            <a:miter lim="800000"/>
          </a:ln>
          <a:effectLst/>
        </p:spPr>
        <p:txBody xmlns:c="http://schemas.openxmlformats.org/drawingml/2006/chart" xmlns:pic="http://schemas.openxmlformats.org/drawingml/2006/picture" xmlns:dgm="http://schemas.openxmlformats.org/drawingml/2006/diagram">
          <a:bodyPr anchor="ctr" anchorCtr="0" bIns="45720" compatLnSpc="1" lIns="91440" numCol="1" rIns="91440" tIns="45720" vert="horz" wrap="square">
            <a:prstTxWarp prst="textNoShape">
              <a:avLst/>
            </a:prstTxWarp>
          </a:bodyPr>
          <a:lstStyle/>
          <a:p>
            <a:pPr lvl="0"/>
            <a:r>
              <a:rPr lang="it-IT" smtClean="0">
                <a:uFillTx/>
              </a:rPr>
              <a:t>Fare clic per modificare lo stile del titolo</a:t>
            </a:r>
          </a:p>
        </p:txBody>
      </p:sp>
      <p:sp>
        <p:nvSpPr>
          <p:cNvPr xmlns:c="http://schemas.openxmlformats.org/drawingml/2006/chart" xmlns:pic="http://schemas.openxmlformats.org/drawingml/2006/picture" xmlns:dgm="http://schemas.openxmlformats.org/drawingml/2006/diagram" id="1027" name="Rectangle 3"/>
          <p:cNvSpPr xmlns:c="http://schemas.openxmlformats.org/drawingml/2006/chart" xmlns:pic="http://schemas.openxmlformats.org/drawingml/2006/picture" xmlns:dgm="http://schemas.openxmlformats.org/drawingml/2006/diagram">
            <a:spLocks noChangeArrowheads="1" noGrp="1"/>
          </p:cNvSpPr>
          <p:nvPr>
            <p:ph idx="1" type="body"/>
          </p:nvPr>
        </p:nvSpPr>
        <p:spPr xmlns:c="http://schemas.openxmlformats.org/drawingml/2006/chart" xmlns:pic="http://schemas.openxmlformats.org/drawingml/2006/picture" xmlns:dgm="http://schemas.openxmlformats.org/drawingml/2006/diagram" bwMode="auto">
          <a:xfrm>
            <a:off x="457200" y="1600200"/>
            <a:ext cx="8229600" cy="4525963"/>
          </a:xfrm>
          <a:prstGeom prst="rect">
            <a:avLst/>
          </a:prstGeom>
          <a:noFill/>
          <a:ln w="9525">
            <a:noFill/>
            <a:miter lim="800000"/>
          </a:ln>
          <a:effectLst/>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pPr lvl="0"/>
            <a:r>
              <a:rPr lang="it-IT" smtClean="0">
                <a:uFillTx/>
              </a:rPr>
              <a:t>Fare clic per modificare gli stili del testo dello schema</a:t>
            </a:r>
          </a:p>
          <a:p>
            <a:pPr lvl="1"/>
            <a:r>
              <a:rPr lang="it-IT" smtClean="0">
                <a:uFillTx/>
              </a:rPr>
              <a:t>Secondo livello</a:t>
            </a:r>
          </a:p>
          <a:p>
            <a:pPr lvl="2"/>
            <a:r>
              <a:rPr lang="it-IT" smtClean="0">
                <a:uFillTx/>
              </a:rPr>
              <a:t>Terzo livello</a:t>
            </a:r>
          </a:p>
          <a:p>
            <a:pPr lvl="3"/>
            <a:r>
              <a:rPr lang="it-IT" smtClean="0">
                <a:uFillTx/>
              </a:rPr>
              <a:t>Quarto livello</a:t>
            </a:r>
          </a:p>
          <a:p>
            <a:pPr lvl="4"/>
            <a:r>
              <a:rPr lang="it-IT" smtClean="0">
                <a:uFillTx/>
              </a:rPr>
              <a:t>Quinto livello</a:t>
            </a:r>
          </a:p>
        </p:txBody>
      </p:sp>
      <p:sp>
        <p:nvSpPr>
          <p:cNvPr xmlns:c="http://schemas.openxmlformats.org/drawingml/2006/chart" xmlns:pic="http://schemas.openxmlformats.org/drawingml/2006/picture" xmlns:dgm="http://schemas.openxmlformats.org/drawingml/2006/diagram" id="1028" name="Rectangle 4"/>
          <p:cNvSpPr xmlns:c="http://schemas.openxmlformats.org/drawingml/2006/chart" xmlns:pic="http://schemas.openxmlformats.org/drawingml/2006/picture" xmlns:dgm="http://schemas.openxmlformats.org/drawingml/2006/diagram">
            <a:spLocks noChangeArrowheads="1" noGrp="1"/>
          </p:cNvSpPr>
          <p:nvPr>
            <p:ph idx="2" sz="half" type="dt"/>
          </p:nvPr>
        </p:nvSpPr>
        <p:spPr xmlns:c="http://schemas.openxmlformats.org/drawingml/2006/chart" xmlns:pic="http://schemas.openxmlformats.org/drawingml/2006/picture" xmlns:dgm="http://schemas.openxmlformats.org/drawingml/2006/diagram" bwMode="auto">
          <a:xfrm>
            <a:off x="457200" y="6245225"/>
            <a:ext cx="2133600" cy="476250"/>
          </a:xfrm>
          <a:prstGeom prst="rect">
            <a:avLst/>
          </a:prstGeom>
          <a:noFill/>
          <a:ln w="9525">
            <a:noFill/>
            <a:miter lim="800000"/>
          </a:ln>
          <a:effectLst/>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lvl1pPr>
              <a:defRPr sz="1400">
                <a:uFillTx/>
              </a:defRPr>
            </a:lvl1pPr>
          </a:lstStyle>
          <a:p>
            <a:endParaRPr lang="it-IT">
              <a:uFillTx/>
            </a:endParaRPr>
          </a:p>
        </p:txBody>
      </p:sp>
      <p:sp>
        <p:nvSpPr>
          <p:cNvPr xmlns:c="http://schemas.openxmlformats.org/drawingml/2006/chart" xmlns:pic="http://schemas.openxmlformats.org/drawingml/2006/picture" xmlns:dgm="http://schemas.openxmlformats.org/drawingml/2006/diagram" id="1029" name="Rectangle 5"/>
          <p:cNvSpPr xmlns:c="http://schemas.openxmlformats.org/drawingml/2006/chart" xmlns:pic="http://schemas.openxmlformats.org/drawingml/2006/picture" xmlns:dgm="http://schemas.openxmlformats.org/drawingml/2006/diagram">
            <a:spLocks noChangeArrowheads="1" noGrp="1"/>
          </p:cNvSpPr>
          <p:nvPr>
            <p:ph idx="3" sz="quarter" type="ftr"/>
          </p:nvPr>
        </p:nvSpPr>
        <p:spPr xmlns:c="http://schemas.openxmlformats.org/drawingml/2006/chart" xmlns:pic="http://schemas.openxmlformats.org/drawingml/2006/picture" xmlns:dgm="http://schemas.openxmlformats.org/drawingml/2006/diagram" bwMode="auto">
          <a:xfrm>
            <a:off x="3124200" y="6245225"/>
            <a:ext cx="2895600" cy="476250"/>
          </a:xfrm>
          <a:prstGeom prst="rect">
            <a:avLst/>
          </a:prstGeom>
          <a:noFill/>
          <a:ln w="9525">
            <a:noFill/>
            <a:miter lim="800000"/>
          </a:ln>
          <a:effectLst/>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lvl1pPr algn="ctr">
              <a:defRPr sz="1400">
                <a:uFillTx/>
              </a:defRPr>
            </a:lvl1pPr>
          </a:lstStyle>
          <a:p>
            <a:endParaRPr lang="it-IT">
              <a:uFillTx/>
            </a:endParaRPr>
          </a:p>
        </p:txBody>
      </p:sp>
      <p:sp>
        <p:nvSpPr>
          <p:cNvPr xmlns:c="http://schemas.openxmlformats.org/drawingml/2006/chart" xmlns:pic="http://schemas.openxmlformats.org/drawingml/2006/picture" xmlns:dgm="http://schemas.openxmlformats.org/drawingml/2006/diagram" id="1030" name="Rectangle 6"/>
          <p:cNvSpPr xmlns:c="http://schemas.openxmlformats.org/drawingml/2006/chart" xmlns:pic="http://schemas.openxmlformats.org/drawingml/2006/picture" xmlns:dgm="http://schemas.openxmlformats.org/drawingml/2006/diagram">
            <a:spLocks noChangeArrowheads="1" noGrp="1"/>
          </p:cNvSpPr>
          <p:nvPr>
            <p:ph idx="4" sz="quarter" type="sldNum"/>
          </p:nvPr>
        </p:nvSpPr>
        <p:spPr xmlns:c="http://schemas.openxmlformats.org/drawingml/2006/chart" xmlns:pic="http://schemas.openxmlformats.org/drawingml/2006/picture" xmlns:dgm="http://schemas.openxmlformats.org/drawingml/2006/diagram" bwMode="auto">
          <a:xfrm>
            <a:off x="6553200" y="6245225"/>
            <a:ext cx="2133600" cy="476250"/>
          </a:xfrm>
          <a:prstGeom prst="rect">
            <a:avLst/>
          </a:prstGeom>
          <a:noFill/>
          <a:ln w="9525">
            <a:noFill/>
            <a:miter lim="800000"/>
          </a:ln>
          <a:effectLst/>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lvl1pPr algn="r">
              <a:defRPr sz="1400">
                <a:uFillTx/>
              </a:defRPr>
            </a:lvl1pPr>
          </a:lstStyle>
          <a:p>
            <a:fld id="{72005BEA-5570-46B0-A4B4-4C4F5CDED7AA}" type="slidenum">
              <a:rPr lang="it-IT">
                <a:uFillTx/>
              </a:rPr>
              <a:pPr/>
              <a:t>‹N›</a:t>
            </a:fld>
            <a:endParaRPr lang="it-IT">
              <a:uFillTx/>
            </a:endParaRPr>
          </a:p>
        </p:txBody>
      </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lt1" bg2="lt2" folHlink="folHlink" hlink="hlink" tx1="dk1" tx2="dk2"/>
  <p:sldLayoutIdLst>
    <p:sldLayoutId r:id="rId1" id="2147483661"/>
    <p:sldLayoutId r:id="rId2" id="2147483662"/>
    <p:sldLayoutId r:id="rId3" id="2147483663"/>
    <p:sldLayoutId r:id="rId4" id="2147483664"/>
    <p:sldLayoutId r:id="rId5" id="2147483665"/>
    <p:sldLayoutId r:id="rId6" id="2147483666"/>
    <p:sldLayoutId r:id="rId7" id="2147483667"/>
    <p:sldLayoutId r:id="rId8" id="2147483668"/>
    <p:sldLayoutId r:id="rId9" id="2147483669"/>
    <p:sldLayoutId r:id="rId10" id="2147483670"/>
    <p:sldLayoutId r:id="rId11" id="2147483671"/>
    <p:sldLayoutId r:id="rId12" id="2147483672"/>
  </p:sldLayoutIdLst>
  <p:txStyles>
    <p:titleStyle xmlns:c="http://schemas.openxmlformats.org/drawingml/2006/chart" xmlns:pic="http://schemas.openxmlformats.org/drawingml/2006/picture" xmlns:dgm="http://schemas.openxmlformats.org/drawingml/2006/diagram">
      <a:lvl1pPr algn="ctr" fontAlgn="base" rtl="0">
        <a:spcBef>
          <a:spcPct val="0"/>
        </a:spcBef>
        <a:spcAft>
          <a:spcPct val="0"/>
        </a:spcAft>
        <a:defRPr sz="4400">
          <a:solidFill>
            <a:schemeClr val="tx2"/>
          </a:solidFill>
          <a:uFillTx/>
          <a:latin typeface="+mj-lt"/>
          <a:ea typeface="+mj-ea"/>
          <a:cs typeface="+mj-cs"/>
        </a:defRPr>
      </a:lvl1pPr>
      <a:lvl2pPr algn="ctr" fontAlgn="base" rtl="0">
        <a:spcBef>
          <a:spcPct val="0"/>
        </a:spcBef>
        <a:spcAft>
          <a:spcPct val="0"/>
        </a:spcAft>
        <a:defRPr sz="4400">
          <a:solidFill>
            <a:schemeClr val="tx2"/>
          </a:solidFill>
          <a:uFillTx/>
          <a:latin charset="0" typeface="Arial"/>
        </a:defRPr>
      </a:lvl2pPr>
      <a:lvl3pPr algn="ctr" fontAlgn="base" rtl="0">
        <a:spcBef>
          <a:spcPct val="0"/>
        </a:spcBef>
        <a:spcAft>
          <a:spcPct val="0"/>
        </a:spcAft>
        <a:defRPr sz="4400">
          <a:solidFill>
            <a:schemeClr val="tx2"/>
          </a:solidFill>
          <a:uFillTx/>
          <a:latin charset="0" typeface="Arial"/>
        </a:defRPr>
      </a:lvl3pPr>
      <a:lvl4pPr algn="ctr" fontAlgn="base" rtl="0">
        <a:spcBef>
          <a:spcPct val="0"/>
        </a:spcBef>
        <a:spcAft>
          <a:spcPct val="0"/>
        </a:spcAft>
        <a:defRPr sz="4400">
          <a:solidFill>
            <a:schemeClr val="tx2"/>
          </a:solidFill>
          <a:uFillTx/>
          <a:latin charset="0" typeface="Arial"/>
        </a:defRPr>
      </a:lvl4pPr>
      <a:lvl5pPr algn="ctr" fontAlgn="base" rtl="0">
        <a:spcBef>
          <a:spcPct val="0"/>
        </a:spcBef>
        <a:spcAft>
          <a:spcPct val="0"/>
        </a:spcAft>
        <a:defRPr sz="4400">
          <a:solidFill>
            <a:schemeClr val="tx2"/>
          </a:solidFill>
          <a:uFillTx/>
          <a:latin charset="0" typeface="Arial"/>
        </a:defRPr>
      </a:lvl5pPr>
      <a:lvl6pPr algn="ctr" fontAlgn="base" marL="457200" rtl="0">
        <a:spcBef>
          <a:spcPct val="0"/>
        </a:spcBef>
        <a:spcAft>
          <a:spcPct val="0"/>
        </a:spcAft>
        <a:defRPr sz="4400">
          <a:solidFill>
            <a:schemeClr val="tx2"/>
          </a:solidFill>
          <a:uFillTx/>
          <a:latin charset="0" typeface="Arial"/>
        </a:defRPr>
      </a:lvl6pPr>
      <a:lvl7pPr algn="ctr" fontAlgn="base" marL="914400" rtl="0">
        <a:spcBef>
          <a:spcPct val="0"/>
        </a:spcBef>
        <a:spcAft>
          <a:spcPct val="0"/>
        </a:spcAft>
        <a:defRPr sz="4400">
          <a:solidFill>
            <a:schemeClr val="tx2"/>
          </a:solidFill>
          <a:uFillTx/>
          <a:latin charset="0" typeface="Arial"/>
        </a:defRPr>
      </a:lvl7pPr>
      <a:lvl8pPr algn="ctr" fontAlgn="base" marL="1371600" rtl="0">
        <a:spcBef>
          <a:spcPct val="0"/>
        </a:spcBef>
        <a:spcAft>
          <a:spcPct val="0"/>
        </a:spcAft>
        <a:defRPr sz="4400">
          <a:solidFill>
            <a:schemeClr val="tx2"/>
          </a:solidFill>
          <a:uFillTx/>
          <a:latin charset="0" typeface="Arial"/>
        </a:defRPr>
      </a:lvl8pPr>
      <a:lvl9pPr algn="ctr" fontAlgn="base" marL="1828800" rtl="0">
        <a:spcBef>
          <a:spcPct val="0"/>
        </a:spcBef>
        <a:spcAft>
          <a:spcPct val="0"/>
        </a:spcAft>
        <a:defRPr sz="4400">
          <a:solidFill>
            <a:schemeClr val="tx2"/>
          </a:solidFill>
          <a:uFillTx/>
          <a:latin charset="0" typeface="Arial"/>
        </a:defRPr>
      </a:lvl9pPr>
    </p:titleStyle>
    <p:bodyStyle xmlns:c="http://schemas.openxmlformats.org/drawingml/2006/chart" xmlns:pic="http://schemas.openxmlformats.org/drawingml/2006/picture" xmlns:dgm="http://schemas.openxmlformats.org/drawingml/2006/diagram">
      <a:lvl1pPr algn="l" fontAlgn="base" indent="-342900" marL="342900" rtl="0">
        <a:spcBef>
          <a:spcPct val="20000"/>
        </a:spcBef>
        <a:spcAft>
          <a:spcPct val="0"/>
        </a:spcAft>
        <a:buChar char="•"/>
        <a:defRPr sz="3200">
          <a:solidFill>
            <a:schemeClr val="tx1"/>
          </a:solidFill>
          <a:uFillTx/>
          <a:latin typeface="+mn-lt"/>
          <a:ea typeface="+mn-ea"/>
          <a:cs typeface="+mn-cs"/>
        </a:defRPr>
      </a:lvl1pPr>
      <a:lvl2pPr algn="l" fontAlgn="base" indent="-285750" marL="742950" rtl="0">
        <a:spcBef>
          <a:spcPct val="20000"/>
        </a:spcBef>
        <a:spcAft>
          <a:spcPct val="0"/>
        </a:spcAft>
        <a:buChar char="–"/>
        <a:defRPr sz="2800">
          <a:solidFill>
            <a:schemeClr val="tx1"/>
          </a:solidFill>
          <a:uFillTx/>
          <a:latin typeface="+mn-lt"/>
        </a:defRPr>
      </a:lvl2pPr>
      <a:lvl3pPr algn="l" fontAlgn="base" indent="-228600" marL="1143000" rtl="0">
        <a:spcBef>
          <a:spcPct val="20000"/>
        </a:spcBef>
        <a:spcAft>
          <a:spcPct val="0"/>
        </a:spcAft>
        <a:buChar char="•"/>
        <a:defRPr sz="2400">
          <a:solidFill>
            <a:schemeClr val="tx1"/>
          </a:solidFill>
          <a:uFillTx/>
          <a:latin typeface="+mn-lt"/>
        </a:defRPr>
      </a:lvl3pPr>
      <a:lvl4pPr algn="l" fontAlgn="base" indent="-228600" marL="1600200" rtl="0">
        <a:spcBef>
          <a:spcPct val="20000"/>
        </a:spcBef>
        <a:spcAft>
          <a:spcPct val="0"/>
        </a:spcAft>
        <a:buChar char="–"/>
        <a:defRPr sz="2000">
          <a:solidFill>
            <a:schemeClr val="tx1"/>
          </a:solidFill>
          <a:uFillTx/>
          <a:latin typeface="+mn-lt"/>
        </a:defRPr>
      </a:lvl4pPr>
      <a:lvl5pPr algn="l" fontAlgn="base" indent="-228600" marL="2057400" rtl="0">
        <a:spcBef>
          <a:spcPct val="20000"/>
        </a:spcBef>
        <a:spcAft>
          <a:spcPct val="0"/>
        </a:spcAft>
        <a:buChar char="»"/>
        <a:defRPr sz="2000">
          <a:solidFill>
            <a:schemeClr val="tx1"/>
          </a:solidFill>
          <a:uFillTx/>
          <a:latin typeface="+mn-lt"/>
        </a:defRPr>
      </a:lvl5pPr>
      <a:lvl6pPr algn="l" fontAlgn="base" indent="-228600" marL="2514600" rtl="0">
        <a:spcBef>
          <a:spcPct val="20000"/>
        </a:spcBef>
        <a:spcAft>
          <a:spcPct val="0"/>
        </a:spcAft>
        <a:buChar char="»"/>
        <a:defRPr sz="2000">
          <a:solidFill>
            <a:schemeClr val="tx1"/>
          </a:solidFill>
          <a:uFillTx/>
          <a:latin typeface="+mn-lt"/>
        </a:defRPr>
      </a:lvl6pPr>
      <a:lvl7pPr algn="l" fontAlgn="base" indent="-228600" marL="2971800" rtl="0">
        <a:spcBef>
          <a:spcPct val="20000"/>
        </a:spcBef>
        <a:spcAft>
          <a:spcPct val="0"/>
        </a:spcAft>
        <a:buChar char="»"/>
        <a:defRPr sz="2000">
          <a:solidFill>
            <a:schemeClr val="tx1"/>
          </a:solidFill>
          <a:uFillTx/>
          <a:latin typeface="+mn-lt"/>
        </a:defRPr>
      </a:lvl7pPr>
      <a:lvl8pPr algn="l" fontAlgn="base" indent="-228600" marL="3429000" rtl="0">
        <a:spcBef>
          <a:spcPct val="20000"/>
        </a:spcBef>
        <a:spcAft>
          <a:spcPct val="0"/>
        </a:spcAft>
        <a:buChar char="»"/>
        <a:defRPr sz="2000">
          <a:solidFill>
            <a:schemeClr val="tx1"/>
          </a:solidFill>
          <a:uFillTx/>
          <a:latin typeface="+mn-lt"/>
        </a:defRPr>
      </a:lvl8pPr>
      <a:lvl9pPr algn="l" fontAlgn="base" indent="-228600" marL="3886200" rtl="0">
        <a:spcBef>
          <a:spcPct val="20000"/>
        </a:spcBef>
        <a:spcAft>
          <a:spcPct val="0"/>
        </a:spcAft>
        <a:buChar char="»"/>
        <a:defRPr sz="2000">
          <a:solidFill>
            <a:schemeClr val="tx1"/>
          </a:solidFill>
          <a:uFillTx/>
          <a:latin typeface="+mn-lt"/>
        </a:defRPr>
      </a:lvl9pPr>
    </p:bodyStyle>
    <p:otherStyle xmlns:c="http://schemas.openxmlformats.org/drawingml/2006/chart" xmlns:pic="http://schemas.openxmlformats.org/drawingml/2006/picture" xmlns:dgm="http://schemas.openxmlformats.org/drawingml/2006/diagram">
      <a:defPPr>
        <a:defRPr lang="it-IT">
          <a:uFillTx/>
        </a:defRPr>
      </a:defPPr>
      <a:lvl1pPr algn="l" defTabSz="914400" eaLnBrk="1" hangingPunct="1" latinLnBrk="0" marL="0" rtl="0">
        <a:defRPr kern="1200" sz="1800">
          <a:solidFill>
            <a:schemeClr val="tx1"/>
          </a:solidFill>
          <a:uFillTx/>
          <a:latin typeface="+mn-lt"/>
          <a:ea typeface="+mn-ea"/>
          <a:cs typeface="+mn-cs"/>
        </a:defRPr>
      </a:lvl1pPr>
      <a:lvl2pPr algn="l" defTabSz="914400" eaLnBrk="1" hangingPunct="1" latinLnBrk="0" marL="457200" rtl="0">
        <a:defRPr kern="1200" sz="1800">
          <a:solidFill>
            <a:schemeClr val="tx1"/>
          </a:solidFill>
          <a:uFillTx/>
          <a:latin typeface="+mn-lt"/>
          <a:ea typeface="+mn-ea"/>
          <a:cs typeface="+mn-cs"/>
        </a:defRPr>
      </a:lvl2pPr>
      <a:lvl3pPr algn="l" defTabSz="914400" eaLnBrk="1" hangingPunct="1" latinLnBrk="0" marL="914400" rtl="0">
        <a:defRPr kern="1200" sz="1800">
          <a:solidFill>
            <a:schemeClr val="tx1"/>
          </a:solidFill>
          <a:uFillTx/>
          <a:latin typeface="+mn-lt"/>
          <a:ea typeface="+mn-ea"/>
          <a:cs typeface="+mn-cs"/>
        </a:defRPr>
      </a:lvl3pPr>
      <a:lvl4pPr algn="l" defTabSz="914400" eaLnBrk="1" hangingPunct="1" latinLnBrk="0" marL="1371600" rtl="0">
        <a:defRPr kern="1200" sz="1800">
          <a:solidFill>
            <a:schemeClr val="tx1"/>
          </a:solidFill>
          <a:uFillTx/>
          <a:latin typeface="+mn-lt"/>
          <a:ea typeface="+mn-ea"/>
          <a:cs typeface="+mn-cs"/>
        </a:defRPr>
      </a:lvl4pPr>
      <a:lvl5pPr algn="l" defTabSz="914400" eaLnBrk="1" hangingPunct="1" latinLnBrk="0" marL="1828800" rtl="0">
        <a:defRPr kern="1200" sz="1800">
          <a:solidFill>
            <a:schemeClr val="tx1"/>
          </a:solidFill>
          <a:uFillTx/>
          <a:latin typeface="+mn-lt"/>
          <a:ea typeface="+mn-ea"/>
          <a:cs typeface="+mn-cs"/>
        </a:defRPr>
      </a:lvl5pPr>
      <a:lvl6pPr algn="l" defTabSz="914400" eaLnBrk="1" hangingPunct="1" latinLnBrk="0" marL="2286000" rtl="0">
        <a:defRPr kern="1200" sz="1800">
          <a:solidFill>
            <a:schemeClr val="tx1"/>
          </a:solidFill>
          <a:uFillTx/>
          <a:latin typeface="+mn-lt"/>
          <a:ea typeface="+mn-ea"/>
          <a:cs typeface="+mn-cs"/>
        </a:defRPr>
      </a:lvl6pPr>
      <a:lvl7pPr algn="l" defTabSz="914400" eaLnBrk="1" hangingPunct="1" latinLnBrk="0" marL="2743200" rtl="0">
        <a:defRPr kern="1200" sz="1800">
          <a:solidFill>
            <a:schemeClr val="tx1"/>
          </a:solidFill>
          <a:uFillTx/>
          <a:latin typeface="+mn-lt"/>
          <a:ea typeface="+mn-ea"/>
          <a:cs typeface="+mn-cs"/>
        </a:defRPr>
      </a:lvl7pPr>
      <a:lvl8pPr algn="l" defTabSz="914400" eaLnBrk="1" hangingPunct="1" latinLnBrk="0" marL="3200400" rtl="0">
        <a:defRPr kern="1200" sz="1800">
          <a:solidFill>
            <a:schemeClr val="tx1"/>
          </a:solidFill>
          <a:uFillTx/>
          <a:latin typeface="+mn-lt"/>
          <a:ea typeface="+mn-ea"/>
          <a:cs typeface="+mn-cs"/>
        </a:defRPr>
      </a:lvl8pPr>
      <a:lvl9pPr algn="l" defTabSz="914400" eaLnBrk="1" hangingPunct="1" latinLnBrk="0" marL="3657600" rtl="0">
        <a:defRPr kern="1200" sz="1800">
          <a:solidFill>
            <a:schemeClr val="tx1"/>
          </a:solidFill>
          <a:uFillTx/>
          <a:latin typeface="+mn-lt"/>
          <a:ea typeface="+mn-ea"/>
          <a:cs typeface="+mn-cs"/>
        </a:defRPr>
      </a:lvl9pPr>
    </p:otherStyle>
  </p:txStyles>
</p:sldMaster>
</file>

<file path=ppt/slides/_rels/slide1.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10.xml.rels><?xml version="1.0" standalone="yes" ?><Relationships xmlns="http://schemas.openxmlformats.org/package/2006/relationships"><Relationship Id="rId1" Target="../slideLayouts/slideLayout12.xml" Type="http://schemas.openxmlformats.org/officeDocument/2006/relationships/slideLayout"></Relationship><Relationship Id="rId2" Target="../media/image6.png" Type="http://schemas.openxmlformats.org/officeDocument/2006/relationships/image"></Relationship></Relationships>
</file>

<file path=ppt/slides/_rels/slide11.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12.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13.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14.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15.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16.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17.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18.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19.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2.xml.rels><?xml version="1.0" standalone="yes" ?><Relationships xmlns="http://schemas.openxmlformats.org/package/2006/relationships"><Relationship Id="rId1" Target="../slideLayouts/slideLayout12.xml" Type="http://schemas.openxmlformats.org/officeDocument/2006/relationships/slideLayout"></Relationship><Relationship Id="rId2" Target="../media/image1.png" Type="http://schemas.openxmlformats.org/officeDocument/2006/relationships/image"></Relationship></Relationships>
</file>

<file path=ppt/slides/_rels/slide20.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21.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22.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23.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24.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25.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3.xml.rels><?xml version="1.0" standalone="yes" ?><Relationships xmlns="http://schemas.openxmlformats.org/package/2006/relationships"><Relationship Id="rId1" Target="../slideLayouts/slideLayout1.xml" Type="http://schemas.openxmlformats.org/officeDocument/2006/relationships/slideLayout"></Relationship><Relationship Id="rId2" Target="../media/image2.png" Type="http://schemas.openxmlformats.org/officeDocument/2006/relationships/image"></Relationship></Relationships>
</file>

<file path=ppt/slides/_rels/slide4.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5.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6.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7.xml.rels><?xml version="1.0" standalone="yes" ?><Relationships xmlns="http://schemas.openxmlformats.org/package/2006/relationships"><Relationship Id="rId1" Target="../slideLayouts/slideLayout12.xml" Type="http://schemas.openxmlformats.org/officeDocument/2006/relationships/slideLayout"></Relationship><Relationship Id="rId2" Target="../media/image3.png" Type="http://schemas.openxmlformats.org/officeDocument/2006/relationships/image"></Relationship></Relationships>
</file>

<file path=ppt/slides/_rels/slide8.xml.rels><?xml version="1.0" standalone="yes" ?><Relationships xmlns="http://schemas.openxmlformats.org/package/2006/relationships"><Relationship Id="rId1" Target="../slideLayouts/slideLayout6.xml" Type="http://schemas.openxmlformats.org/officeDocument/2006/relationships/slideLayout"></Relationship><Relationship Id="rId2" Target="../media/image4.png" Type="http://schemas.openxmlformats.org/officeDocument/2006/relationships/image"></Relationship></Relationships>
</file>

<file path=ppt/slides/_rels/slide9.xml.rels><?xml version="1.0" standalone="yes" ?><Relationships xmlns="http://schemas.openxmlformats.org/package/2006/relationships"><Relationship Id="rId1" Target="../slideLayouts/slideLayout12.xml" Type="http://schemas.openxmlformats.org/officeDocument/2006/relationships/slideLayout"></Relationship><Relationship Id="rId2" Target="../media/image5.png" Type="http://schemas.openxmlformats.org/officeDocument/2006/relationships/image"></Relationship></Relationships>
</file>

<file path=ppt/slides/slide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9" name="Segnaposto numero diapositiva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defRPr>
                <a:uFillTx/>
              </a:defRPr>
            </a:pPr>
            <a:fld id="{04C5B935-3048-4D64-B4CC-C2139381A416}" type="slidenum">
              <a:rPr lang="it-IT">
                <a:uFillTx/>
              </a:rPr>
              <a:pPr>
                <a:defRPr>
                  <a:uFillTx/>
                </a:defRPr>
              </a:pPr>
              <a:t>1</a:t>
            </a:fld>
            <a:endParaRPr lang="it-IT">
              <a:uFillTx/>
            </a:endParaRPr>
          </a:p>
        </p:txBody>
      </p:sp>
      <p:sp>
        <p:nvSpPr>
          <p:cNvPr xmlns:c="http://schemas.openxmlformats.org/drawingml/2006/chart" xmlns:pic="http://schemas.openxmlformats.org/drawingml/2006/picture" xmlns:dgm="http://schemas.openxmlformats.org/drawingml/2006/diagram" id="8195" name="Rectangle 2"/>
          <p:cNvSpPr xmlns:c="http://schemas.openxmlformats.org/drawingml/2006/chart" xmlns:pic="http://schemas.openxmlformats.org/drawingml/2006/picture" xmlns:dgm="http://schemas.openxmlformats.org/drawingml/2006/diagram">
            <a:spLocks noChangeArrowheads="1"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eaLnBrk="1" hangingPunct="1"/>
            <a:r>
              <a:rPr lang="en-US" smtClean="0">
                <a:uFillTx/>
              </a:rPr>
              <a:t>Process</a:t>
            </a:r>
          </a:p>
        </p:txBody>
      </p:sp>
      <p:sp>
        <p:nvSpPr>
          <p:cNvPr xmlns:c="http://schemas.openxmlformats.org/drawingml/2006/chart" xmlns:pic="http://schemas.openxmlformats.org/drawingml/2006/picture" xmlns:dgm="http://schemas.openxmlformats.org/drawingml/2006/diagram" id="8196" name="Rectangle 3"/>
          <p:cNvSpPr xmlns:c="http://schemas.openxmlformats.org/drawingml/2006/chart" xmlns:pic="http://schemas.openxmlformats.org/drawingml/2006/picture" xmlns:dgm="http://schemas.openxmlformats.org/drawingml/2006/diagram">
            <a:spLocks noChangeArrowheads="1" noGrp="1"/>
          </p:cNvSpPr>
          <p:nvPr>
            <p:ph idx="1" type="body"/>
          </p:nvPr>
        </p:nvSpPr>
        <p:spPr xmlns:c="http://schemas.openxmlformats.org/drawingml/2006/chart" xmlns:pic="http://schemas.openxmlformats.org/drawingml/2006/picture" xmlns:dgm="http://schemas.openxmlformats.org/drawingml/2006/diagram">
          <a:xfrm>
            <a:off x="806450" y="1600200"/>
            <a:ext cx="8229600" cy="4525963"/>
          </a:xfrm>
        </p:spPr>
        <p:txBody xmlns:c="http://schemas.openxmlformats.org/drawingml/2006/chart" xmlns:pic="http://schemas.openxmlformats.org/drawingml/2006/picture" xmlns:dgm="http://schemas.openxmlformats.org/drawingml/2006/diagram">
          <a:bodyPr/>
          <a:lstStyle/>
          <a:p>
            <a:pPr eaLnBrk="1" hangingPunct="1"/>
            <a:r>
              <a:rPr lang="en-US" smtClean="0" sz="1600">
                <a:uFillTx/>
              </a:rPr>
              <a:t>Una entità che deve essere eseguita su una CPU</a:t>
            </a:r>
          </a:p>
          <a:p>
            <a:pPr eaLnBrk="1" hangingPunct="1"/>
            <a:r>
              <a:rPr lang="en-US" smtClean="0" sz="1600">
                <a:uFillTx/>
              </a:rPr>
              <a:t>Una attività caratterizzata dall’esecuzione di una sequenza di istruzioni, uno stato corrente e un set di istruzioni di sistema</a:t>
            </a:r>
          </a:p>
        </p:txBody>
      </p:sp>
      <p:sp>
        <p:nvSpPr>
          <p:cNvPr xmlns:c="http://schemas.openxmlformats.org/drawingml/2006/chart" xmlns:pic="http://schemas.openxmlformats.org/drawingml/2006/picture" xmlns:dgm="http://schemas.openxmlformats.org/drawingml/2006/diagram" id="8197" name="Rectangle 4"/>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900113" y="404813"/>
            <a:ext cx="8243887" cy="1008062"/>
          </a:xfrm>
          <a:prstGeom prst="rect">
            <a:avLst/>
          </a:prstGeom>
          <a:gradFill rotWithShape="1">
            <a:gsLst>
              <a:gs pos="0">
                <a:srgbClr val="0099CC"/>
              </a:gs>
              <a:gs pos="100000">
                <a:srgbClr val="005C7B"/>
              </a:gs>
            </a:gsLst>
            <a:lin ang="0" scaled="1"/>
          </a:gradFill>
          <a:ln w="9525">
            <a:noFill/>
            <a:miter lim="800000"/>
          </a:ln>
        </p:spPr>
        <p:txBody xmlns:c="http://schemas.openxmlformats.org/drawingml/2006/chart" xmlns:pic="http://schemas.openxmlformats.org/drawingml/2006/picture" xmlns:dgm="http://schemas.openxmlformats.org/drawingml/2006/diagram">
          <a:bodyPr anchor="ctr" wrap="none"/>
          <a:lstStyle/>
          <a:p>
            <a:r>
              <a:rPr b="1" dirty="0" i="0" lang="en-US" smtClean="0" sz="3200">
                <a:solidFill>
                  <a:schemeClr val="bg1"/>
                </a:solidFill>
                <a:uFillTx/>
                <a:latin charset="0" pitchFamily="18" typeface="Georgia"/>
              </a:rPr>
              <a:t>PROCESSI</a:t>
            </a:r>
            <a:endParaRPr b="1" dirty="0" i="0" lang="it-IT" sz="3200">
              <a:solidFill>
                <a:schemeClr val="bg1"/>
              </a:solidFill>
              <a:uFillTx/>
              <a:latin charset="0" pitchFamily="18" typeface="Georgia"/>
            </a:endParaRPr>
          </a:p>
        </p:txBody>
      </p:sp>
      <p:sp>
        <p:nvSpPr>
          <p:cNvPr xmlns:c="http://schemas.openxmlformats.org/drawingml/2006/chart" xmlns:pic="http://schemas.openxmlformats.org/drawingml/2006/picture" xmlns:dgm="http://schemas.openxmlformats.org/drawingml/2006/diagram" id="8198" name="Rectangle 5"/>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0" y="406400"/>
            <a:ext cx="755650" cy="1008063"/>
          </a:xfrm>
          <a:prstGeom prst="rect">
            <a:avLst/>
          </a:prstGeom>
          <a:solidFill>
            <a:srgbClr val="0099CC"/>
          </a:solidFill>
          <a:ln w="9525">
            <a:noFill/>
            <a:miter lim="800000"/>
          </a:ln>
        </p:spPr>
        <p:txBody xmlns:c="http://schemas.openxmlformats.org/drawingml/2006/chart" xmlns:pic="http://schemas.openxmlformats.org/drawingml/2006/picture" xmlns:dgm="http://schemas.openxmlformats.org/drawingml/2006/diagram">
          <a:bodyPr anchor="ctr" wrap="none"/>
          <a:lstStyle/>
          <a:p>
            <a:endParaRPr lang="it-IT">
              <a:uFillTx/>
            </a:endParaRPr>
          </a:p>
        </p:txBody>
      </p:sp>
      <p:sp>
        <p:nvSpPr>
          <p:cNvPr xmlns:c="http://schemas.openxmlformats.org/drawingml/2006/chart" xmlns:pic="http://schemas.openxmlformats.org/drawingml/2006/picture" xmlns:dgm="http://schemas.openxmlformats.org/drawingml/2006/diagram" id="8199" name="Rectangle 6"/>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flipH="1">
            <a:off x="8532813" y="0"/>
            <a:ext cx="142875" cy="1557338"/>
          </a:xfrm>
          <a:prstGeom prst="rect">
            <a:avLst/>
          </a:prstGeom>
          <a:solidFill>
            <a:srgbClr val="00CC99"/>
          </a:solidFill>
          <a:ln w="9525">
            <a:noFill/>
            <a:miter lim="800000"/>
          </a:ln>
        </p:spPr>
        <p:txBody xmlns:c="http://schemas.openxmlformats.org/drawingml/2006/chart" xmlns:pic="http://schemas.openxmlformats.org/drawingml/2006/picture" xmlns:dgm="http://schemas.openxmlformats.org/drawingml/2006/diagram">
          <a:bodyPr anchor="ctr" wrap="none"/>
          <a:lstStyle/>
          <a:p>
            <a:endParaRPr lang="it-IT">
              <a:uFillTx/>
            </a:endParaRPr>
          </a:p>
        </p:txBody>
      </p:sp>
      <p:sp>
        <p:nvSpPr>
          <p:cNvPr xmlns:c="http://schemas.openxmlformats.org/drawingml/2006/chart" xmlns:pic="http://schemas.openxmlformats.org/drawingml/2006/picture" xmlns:dgm="http://schemas.openxmlformats.org/drawingml/2006/diagram" id="8201" name="Rectangle 9"/>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827088" y="2708275"/>
            <a:ext cx="7848600" cy="3014663"/>
          </a:xfrm>
          <a:prstGeom prst="rect">
            <a:avLst/>
          </a:prstGeom>
          <a:noFill/>
          <a:ln w="9525">
            <a:noFill/>
            <a:miter lim="800000"/>
          </a:ln>
        </p:spPr>
        <p:txBody xmlns:c="http://schemas.openxmlformats.org/drawingml/2006/chart" xmlns:pic="http://schemas.openxmlformats.org/drawingml/2006/picture" xmlns:dgm="http://schemas.openxmlformats.org/drawingml/2006/diagram">
          <a:bodyPr/>
          <a:lstStyle/>
          <a:p>
            <a:pPr indent="-342900" marL="342900">
              <a:lnSpc>
                <a:spcPct val="90000"/>
              </a:lnSpc>
              <a:spcBef>
                <a:spcPct val="20000"/>
              </a:spcBef>
            </a:pPr>
            <a:r>
              <a:rPr b="1" i="0" lang="it-IT">
                <a:uFillTx/>
                <a:latin charset="-128" pitchFamily="34" typeface="Arial Unicode MS"/>
              </a:rPr>
              <a:t>Componenti</a:t>
            </a:r>
          </a:p>
          <a:p>
            <a:pPr indent="-342900" marL="342900">
              <a:lnSpc>
                <a:spcPct val="90000"/>
              </a:lnSpc>
              <a:spcBef>
                <a:spcPct val="20000"/>
              </a:spcBef>
            </a:pPr>
            <a:endParaRPr b="1" i="0" lang="it-IT">
              <a:uFillTx/>
              <a:latin charset="-128" pitchFamily="34" typeface="Arial Unicode MS"/>
            </a:endParaRPr>
          </a:p>
          <a:p>
            <a:pPr indent="-342900" marL="342900">
              <a:lnSpc>
                <a:spcPct val="90000"/>
              </a:lnSpc>
              <a:spcBef>
                <a:spcPct val="20000"/>
              </a:spcBef>
              <a:buFontTx/>
              <a:buChar char="•"/>
            </a:pPr>
            <a:r>
              <a:rPr i="0" lang="it-IT" u="sng">
                <a:uFillTx/>
                <a:latin charset="-128" pitchFamily="34" typeface="Arial Unicode MS"/>
              </a:rPr>
              <a:t>Programma</a:t>
            </a:r>
          </a:p>
          <a:p>
            <a:pPr indent="-228600" lvl="2" marL="1143000">
              <a:lnSpc>
                <a:spcPct val="90000"/>
              </a:lnSpc>
              <a:spcBef>
                <a:spcPct val="20000"/>
              </a:spcBef>
              <a:buFontTx/>
              <a:buChar char="•"/>
            </a:pPr>
            <a:r>
              <a:rPr i="0" lang="it-IT">
                <a:uFillTx/>
                <a:latin charset="-128" pitchFamily="34" typeface="Arial Unicode MS"/>
              </a:rPr>
              <a:t>codice eseguibile</a:t>
            </a:r>
          </a:p>
          <a:p>
            <a:pPr indent="-228600" lvl="2" marL="1143000">
              <a:lnSpc>
                <a:spcPct val="90000"/>
              </a:lnSpc>
              <a:spcBef>
                <a:spcPct val="20000"/>
              </a:spcBef>
              <a:buFontTx/>
              <a:buChar char="•"/>
            </a:pPr>
            <a:endParaRPr i="0" lang="it-IT">
              <a:uFillTx/>
              <a:latin charset="-128" pitchFamily="34" typeface="Arial Unicode MS"/>
            </a:endParaRPr>
          </a:p>
          <a:p>
            <a:pPr indent="-342900" marL="342900">
              <a:lnSpc>
                <a:spcPct val="90000"/>
              </a:lnSpc>
              <a:spcBef>
                <a:spcPct val="20000"/>
              </a:spcBef>
              <a:buFontTx/>
              <a:buChar char="•"/>
            </a:pPr>
            <a:r>
              <a:rPr i="0" lang="it-IT" u="sng">
                <a:uFillTx/>
                <a:latin charset="-128" pitchFamily="34" typeface="Arial Unicode MS"/>
              </a:rPr>
              <a:t>Dati</a:t>
            </a:r>
          </a:p>
          <a:p>
            <a:pPr indent="-228600" lvl="2" marL="1143000">
              <a:lnSpc>
                <a:spcPct val="90000"/>
              </a:lnSpc>
              <a:spcBef>
                <a:spcPct val="20000"/>
              </a:spcBef>
              <a:buFontTx/>
              <a:buChar char="•"/>
            </a:pPr>
            <a:r>
              <a:rPr i="0" lang="it-IT">
                <a:uFillTx/>
                <a:latin charset="-128" pitchFamily="34" typeface="Arial Unicode MS"/>
              </a:rPr>
              <a:t>variabili</a:t>
            </a:r>
          </a:p>
          <a:p>
            <a:pPr indent="-228600" lvl="2" marL="1143000">
              <a:lnSpc>
                <a:spcPct val="90000"/>
              </a:lnSpc>
              <a:spcBef>
                <a:spcPct val="20000"/>
              </a:spcBef>
              <a:buFontTx/>
              <a:buChar char="•"/>
            </a:pPr>
            <a:r>
              <a:rPr i="0" lang="it-IT">
                <a:uFillTx/>
                <a:latin charset="-128" pitchFamily="34" typeface="Arial Unicode MS"/>
              </a:rPr>
              <a:t>spazio di lavoro</a:t>
            </a:r>
          </a:p>
          <a:p>
            <a:pPr indent="-228600" lvl="2" marL="1143000">
              <a:lnSpc>
                <a:spcPct val="90000"/>
              </a:lnSpc>
              <a:spcBef>
                <a:spcPct val="20000"/>
              </a:spcBef>
              <a:buFontTx/>
              <a:buChar char="•"/>
            </a:pPr>
            <a:r>
              <a:rPr i="0" lang="it-IT">
                <a:uFillTx/>
                <a:latin charset="-128" pitchFamily="34" typeface="Arial Unicode MS"/>
              </a:rPr>
              <a:t>Buffer</a:t>
            </a:r>
          </a:p>
          <a:p>
            <a:pPr indent="-342900" marL="342900">
              <a:lnSpc>
                <a:spcPct val="90000"/>
              </a:lnSpc>
              <a:spcBef>
                <a:spcPct val="20000"/>
              </a:spcBef>
              <a:buFontTx/>
              <a:buChar char="•"/>
            </a:pPr>
            <a:endParaRPr i="0" lang="it-IT" u="sng">
              <a:uFillTx/>
              <a:latin charset="-128" pitchFamily="34" typeface="Arial Unicode MS"/>
            </a:endParaRPr>
          </a:p>
          <a:p>
            <a:pPr indent="-342900" marL="342900">
              <a:lnSpc>
                <a:spcPct val="90000"/>
              </a:lnSpc>
              <a:spcBef>
                <a:spcPct val="20000"/>
              </a:spcBef>
              <a:buFontTx/>
              <a:buChar char="•"/>
            </a:pPr>
            <a:r>
              <a:rPr i="0" lang="it-IT" u="sng">
                <a:uFillTx/>
                <a:latin charset="-128" pitchFamily="34" typeface="Arial Unicode MS"/>
              </a:rPr>
              <a:t>Contesto di esecuzione</a:t>
            </a:r>
            <a:r>
              <a:rPr i="0" lang="it-IT">
                <a:uFillTx/>
                <a:latin charset="-128" pitchFamily="34" typeface="Arial Unicode MS"/>
              </a:rPr>
              <a:t> (info necessarie al SO per gestire il processo)</a:t>
            </a:r>
          </a:p>
          <a:p>
            <a:pPr indent="-228600" lvl="2" marL="1143000">
              <a:lnSpc>
                <a:spcPct val="90000"/>
              </a:lnSpc>
              <a:spcBef>
                <a:spcPct val="20000"/>
              </a:spcBef>
              <a:buFontTx/>
              <a:buChar char="•"/>
            </a:pPr>
            <a:r>
              <a:rPr i="0" lang="it-IT">
                <a:uFillTx/>
                <a:latin charset="-128" pitchFamily="34" typeface="Arial Unicode MS"/>
              </a:rPr>
              <a:t>contenuto dei registri della CPU</a:t>
            </a:r>
          </a:p>
          <a:p>
            <a:pPr indent="-228600" lvl="2" marL="1143000">
              <a:lnSpc>
                <a:spcPct val="90000"/>
              </a:lnSpc>
              <a:spcBef>
                <a:spcPct val="20000"/>
              </a:spcBef>
              <a:buFontTx/>
              <a:buChar char="•"/>
            </a:pPr>
            <a:r>
              <a:rPr i="0" lang="it-IT">
                <a:uFillTx/>
                <a:latin charset="-128" pitchFamily="34" typeface="Arial Unicode MS"/>
              </a:rPr>
              <a:t>Priorità, stato di attesa su un dispositivo di I/O</a:t>
            </a:r>
          </a:p>
        </p:txBody>
      </p:sp>
    </p:spTree>
  </p:cSld>
  <p:clrMapOvr xmlns:c="http://schemas.openxmlformats.org/drawingml/2006/chart" xmlns:pic="http://schemas.openxmlformats.org/drawingml/2006/picture" xmlns:dgm="http://schemas.openxmlformats.org/drawingml/2006/diagram">
    <a:masterClrMapping/>
  </p:clrMapOvr>
  <p:transition/>
  <p:timing>
    <p:tnLst>
      <p:par>
        <p:cTn dur="indefinite" id="1" nodeType="tmRoot" restart="never"/>
      </p:par>
    </p:tnLst>
  </p:timing>
</p:sld>
</file>

<file path=ppt/slides/slide1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2" name="Segnaposto numero diapositiva 4"/>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eaLnBrk="0" hangingPunct="0">
              <a:defRPr i="1" sz="1600">
                <a:solidFill>
                  <a:schemeClr val="tx1"/>
                </a:solidFill>
                <a:uFillTx/>
                <a:latin charset="-127" panose="02030600000101010101" pitchFamily="18" typeface="Batang"/>
              </a:defRPr>
            </a:lvl1pPr>
            <a:lvl2pPr eaLnBrk="0" hangingPunct="0" indent="-285750" marL="742950">
              <a:defRPr i="1" sz="1600">
                <a:solidFill>
                  <a:schemeClr val="tx1"/>
                </a:solidFill>
                <a:uFillTx/>
                <a:latin charset="-127" panose="02030600000101010101" pitchFamily="18" typeface="Batang"/>
              </a:defRPr>
            </a:lvl2pPr>
            <a:lvl3pPr eaLnBrk="0" hangingPunct="0" indent="-228600" marL="1143000">
              <a:defRPr i="1" sz="1600">
                <a:solidFill>
                  <a:schemeClr val="tx1"/>
                </a:solidFill>
                <a:uFillTx/>
                <a:latin charset="-127" panose="02030600000101010101" pitchFamily="18" typeface="Batang"/>
              </a:defRPr>
            </a:lvl3pPr>
            <a:lvl4pPr eaLnBrk="0" hangingPunct="0" indent="-228600" marL="1600200">
              <a:defRPr i="1" sz="1600">
                <a:solidFill>
                  <a:schemeClr val="tx1"/>
                </a:solidFill>
                <a:uFillTx/>
                <a:latin charset="-127" panose="02030600000101010101" pitchFamily="18" typeface="Batang"/>
              </a:defRPr>
            </a:lvl4pPr>
            <a:lvl5pPr eaLnBrk="0" hangingPunct="0" indent="-228600" marL="2057400">
              <a:defRPr i="1" sz="1600">
                <a:solidFill>
                  <a:schemeClr val="tx1"/>
                </a:solidFill>
                <a:uFillTx/>
                <a:latin charset="-127" panose="02030600000101010101" pitchFamily="18" typeface="Batang"/>
              </a:defRPr>
            </a:lvl5pPr>
            <a:lvl6pPr eaLnBrk="0" fontAlgn="base" hangingPunct="0" indent="-228600" marL="2514600">
              <a:spcBef>
                <a:spcPct val="0"/>
              </a:spcBef>
              <a:spcAft>
                <a:spcPct val="0"/>
              </a:spcAft>
              <a:defRPr i="1" sz="1600">
                <a:solidFill>
                  <a:schemeClr val="tx1"/>
                </a:solidFill>
                <a:uFillTx/>
                <a:latin charset="-127" panose="02030600000101010101" pitchFamily="18" typeface="Batang"/>
              </a:defRPr>
            </a:lvl6pPr>
            <a:lvl7pPr eaLnBrk="0" fontAlgn="base" hangingPunct="0" indent="-228600" marL="2971800">
              <a:spcBef>
                <a:spcPct val="0"/>
              </a:spcBef>
              <a:spcAft>
                <a:spcPct val="0"/>
              </a:spcAft>
              <a:defRPr i="1" sz="1600">
                <a:solidFill>
                  <a:schemeClr val="tx1"/>
                </a:solidFill>
                <a:uFillTx/>
                <a:latin charset="-127" panose="02030600000101010101" pitchFamily="18" typeface="Batang"/>
              </a:defRPr>
            </a:lvl7pPr>
            <a:lvl8pPr eaLnBrk="0" fontAlgn="base" hangingPunct="0" indent="-228600" marL="3429000">
              <a:spcBef>
                <a:spcPct val="0"/>
              </a:spcBef>
              <a:spcAft>
                <a:spcPct val="0"/>
              </a:spcAft>
              <a:defRPr i="1" sz="1600">
                <a:solidFill>
                  <a:schemeClr val="tx1"/>
                </a:solidFill>
                <a:uFillTx/>
                <a:latin charset="-127" panose="02030600000101010101" pitchFamily="18" typeface="Batang"/>
              </a:defRPr>
            </a:lvl8pPr>
            <a:lvl9pPr eaLnBrk="0" fontAlgn="base" hangingPunct="0" indent="-228600" marL="3886200">
              <a:spcBef>
                <a:spcPct val="0"/>
              </a:spcBef>
              <a:spcAft>
                <a:spcPct val="0"/>
              </a:spcAft>
              <a:defRPr i="1" sz="1600">
                <a:solidFill>
                  <a:schemeClr val="tx1"/>
                </a:solidFill>
                <a:uFillTx/>
                <a:latin charset="-127" panose="02030600000101010101" pitchFamily="18" typeface="Batang"/>
              </a:defRPr>
            </a:lvl9pPr>
          </a:lstStyle>
          <a:p>
            <a:pPr eaLnBrk="1" hangingPunct="1"/>
            <a:fld id="{6B0A3F58-FB00-4E1F-9CC1-5DD80DC65A2F}" type="slidenum">
              <a:rPr altLang="it-IT" i="0" lang="it-IT" sz="1400">
                <a:uFillTx/>
                <a:latin charset="0" panose="020B0604020202020204" pitchFamily="34" typeface="Arial"/>
              </a:rPr>
              <a:pPr eaLnBrk="1" hangingPunct="1"/>
              <a:t>10</a:t>
            </a:fld>
            <a:endParaRPr altLang="it-IT" i="0" lang="it-IT" sz="1400">
              <a:uFillTx/>
              <a:latin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32771" name="Rectangle 2"/>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900113" y="404813"/>
            <a:ext cx="8243887" cy="1008062"/>
          </a:xfrm>
          <a:prstGeom prst="rect">
            <a:avLst/>
          </a:prstGeom>
          <a:gradFill rotWithShape="1">
            <a:gsLst>
              <a:gs pos="0">
                <a:srgbClr val="0099CC"/>
              </a:gs>
              <a:gs pos="100000">
                <a:srgbClr val="005C7B"/>
              </a:gs>
            </a:gsLst>
            <a:lin ang="0" scaled="1"/>
          </a:gradFill>
          <a:ln>
            <a:noFill/>
          </a:ln>
        </p:spPr>
        <p:txBody xmlns:c="http://schemas.openxmlformats.org/drawingml/2006/chart" xmlns:pic="http://schemas.openxmlformats.org/drawingml/2006/picture" xmlns:dgm="http://schemas.openxmlformats.org/drawingml/2006/diagram">
          <a:bodyPr anchor="ctr" wrap="none"/>
          <a:lstStyle>
            <a:lvl1pPr eaLnBrk="0" hangingPunct="0">
              <a:defRPr i="1" sz="1600">
                <a:solidFill>
                  <a:schemeClr val="tx1"/>
                </a:solidFill>
                <a:uFillTx/>
                <a:latin charset="-127" panose="02030600000101010101" pitchFamily="18" typeface="Batang"/>
              </a:defRPr>
            </a:lvl1pPr>
            <a:lvl2pPr eaLnBrk="0" hangingPunct="0" indent="-285750" marL="742950">
              <a:defRPr i="1" sz="1600">
                <a:solidFill>
                  <a:schemeClr val="tx1"/>
                </a:solidFill>
                <a:uFillTx/>
                <a:latin charset="-127" panose="02030600000101010101" pitchFamily="18" typeface="Batang"/>
              </a:defRPr>
            </a:lvl2pPr>
            <a:lvl3pPr eaLnBrk="0" hangingPunct="0" indent="-228600" marL="1143000">
              <a:defRPr i="1" sz="1600">
                <a:solidFill>
                  <a:schemeClr val="tx1"/>
                </a:solidFill>
                <a:uFillTx/>
                <a:latin charset="-127" panose="02030600000101010101" pitchFamily="18" typeface="Batang"/>
              </a:defRPr>
            </a:lvl3pPr>
            <a:lvl4pPr eaLnBrk="0" hangingPunct="0" indent="-228600" marL="1600200">
              <a:defRPr i="1" sz="1600">
                <a:solidFill>
                  <a:schemeClr val="tx1"/>
                </a:solidFill>
                <a:uFillTx/>
                <a:latin charset="-127" panose="02030600000101010101" pitchFamily="18" typeface="Batang"/>
              </a:defRPr>
            </a:lvl4pPr>
            <a:lvl5pPr eaLnBrk="0" hangingPunct="0" indent="-228600" marL="2057400">
              <a:defRPr i="1" sz="1600">
                <a:solidFill>
                  <a:schemeClr val="tx1"/>
                </a:solidFill>
                <a:uFillTx/>
                <a:latin charset="-127" panose="02030600000101010101" pitchFamily="18" typeface="Batang"/>
              </a:defRPr>
            </a:lvl5pPr>
            <a:lvl6pPr eaLnBrk="0" fontAlgn="base" hangingPunct="0" indent="-228600" marL="2514600">
              <a:spcBef>
                <a:spcPct val="0"/>
              </a:spcBef>
              <a:spcAft>
                <a:spcPct val="0"/>
              </a:spcAft>
              <a:defRPr i="1" sz="1600">
                <a:solidFill>
                  <a:schemeClr val="tx1"/>
                </a:solidFill>
                <a:uFillTx/>
                <a:latin charset="-127" panose="02030600000101010101" pitchFamily="18" typeface="Batang"/>
              </a:defRPr>
            </a:lvl6pPr>
            <a:lvl7pPr eaLnBrk="0" fontAlgn="base" hangingPunct="0" indent="-228600" marL="2971800">
              <a:spcBef>
                <a:spcPct val="0"/>
              </a:spcBef>
              <a:spcAft>
                <a:spcPct val="0"/>
              </a:spcAft>
              <a:defRPr i="1" sz="1600">
                <a:solidFill>
                  <a:schemeClr val="tx1"/>
                </a:solidFill>
                <a:uFillTx/>
                <a:latin charset="-127" panose="02030600000101010101" pitchFamily="18" typeface="Batang"/>
              </a:defRPr>
            </a:lvl7pPr>
            <a:lvl8pPr eaLnBrk="0" fontAlgn="base" hangingPunct="0" indent="-228600" marL="3429000">
              <a:spcBef>
                <a:spcPct val="0"/>
              </a:spcBef>
              <a:spcAft>
                <a:spcPct val="0"/>
              </a:spcAft>
              <a:defRPr i="1" sz="1600">
                <a:solidFill>
                  <a:schemeClr val="tx1"/>
                </a:solidFill>
                <a:uFillTx/>
                <a:latin charset="-127" panose="02030600000101010101" pitchFamily="18" typeface="Batang"/>
              </a:defRPr>
            </a:lvl8pPr>
            <a:lvl9pPr eaLnBrk="0" fontAlgn="base" hangingPunct="0" indent="-228600" marL="3886200">
              <a:spcBef>
                <a:spcPct val="0"/>
              </a:spcBef>
              <a:spcAft>
                <a:spcPct val="0"/>
              </a:spcAft>
              <a:defRPr i="1" sz="1600">
                <a:solidFill>
                  <a:schemeClr val="tx1"/>
                </a:solidFill>
                <a:uFillTx/>
                <a:latin charset="-127" panose="02030600000101010101" pitchFamily="18" typeface="Batang"/>
              </a:defRPr>
            </a:lvl9pPr>
          </a:lstStyle>
          <a:p>
            <a:pPr eaLnBrk="1" hangingPunct="1"/>
            <a:r>
              <a:rPr altLang="it-IT" b="1" i="0" lang="en-US" sz="3200">
                <a:solidFill>
                  <a:schemeClr val="bg1"/>
                </a:solidFill>
                <a:uFillTx/>
                <a:latin charset="0" panose="02040502050405020303" pitchFamily="18" typeface="Georgia"/>
              </a:rPr>
              <a:t>Evoluzione del modello a 5 stati</a:t>
            </a:r>
            <a:endParaRPr altLang="it-IT" b="1" i="0" lang="it-IT" sz="3200">
              <a:solidFill>
                <a:schemeClr val="bg1"/>
              </a:solidFill>
              <a:uFillTx/>
              <a:latin charset="0" panose="02040502050405020303" pitchFamily="18" typeface="Georgia"/>
            </a:endParaRPr>
          </a:p>
        </p:txBody>
      </p:sp>
      <p:sp>
        <p:nvSpPr>
          <p:cNvPr xmlns:c="http://schemas.openxmlformats.org/drawingml/2006/chart" xmlns:pic="http://schemas.openxmlformats.org/drawingml/2006/picture" xmlns:dgm="http://schemas.openxmlformats.org/drawingml/2006/diagram" id="32772" name="Rectangle 3"/>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0" y="406400"/>
            <a:ext cx="755650" cy="1008063"/>
          </a:xfrm>
          <a:prstGeom prst="rect">
            <a:avLst/>
          </a:prstGeom>
          <a:solidFill>
            <a:srgbClr val="0099CC"/>
          </a:solidFill>
          <a:ln>
            <a:noFill/>
          </a:ln>
        </p:spPr>
        <p:txBody xmlns:c="http://schemas.openxmlformats.org/drawingml/2006/chart" xmlns:pic="http://schemas.openxmlformats.org/drawingml/2006/picture" xmlns:dgm="http://schemas.openxmlformats.org/drawingml/2006/diagram">
          <a:bodyPr anchor="ctr" wrap="none"/>
          <a:lstStyle>
            <a:lvl1pPr eaLnBrk="0" hangingPunct="0">
              <a:defRPr i="1" sz="1600">
                <a:solidFill>
                  <a:schemeClr val="tx1"/>
                </a:solidFill>
                <a:uFillTx/>
                <a:latin charset="-127" panose="02030600000101010101" pitchFamily="18" typeface="Batang"/>
              </a:defRPr>
            </a:lvl1pPr>
            <a:lvl2pPr eaLnBrk="0" hangingPunct="0" indent="-285750" marL="742950">
              <a:defRPr i="1" sz="1600">
                <a:solidFill>
                  <a:schemeClr val="tx1"/>
                </a:solidFill>
                <a:uFillTx/>
                <a:latin charset="-127" panose="02030600000101010101" pitchFamily="18" typeface="Batang"/>
              </a:defRPr>
            </a:lvl2pPr>
            <a:lvl3pPr eaLnBrk="0" hangingPunct="0" indent="-228600" marL="1143000">
              <a:defRPr i="1" sz="1600">
                <a:solidFill>
                  <a:schemeClr val="tx1"/>
                </a:solidFill>
                <a:uFillTx/>
                <a:latin charset="-127" panose="02030600000101010101" pitchFamily="18" typeface="Batang"/>
              </a:defRPr>
            </a:lvl3pPr>
            <a:lvl4pPr eaLnBrk="0" hangingPunct="0" indent="-228600" marL="1600200">
              <a:defRPr i="1" sz="1600">
                <a:solidFill>
                  <a:schemeClr val="tx1"/>
                </a:solidFill>
                <a:uFillTx/>
                <a:latin charset="-127" panose="02030600000101010101" pitchFamily="18" typeface="Batang"/>
              </a:defRPr>
            </a:lvl4pPr>
            <a:lvl5pPr eaLnBrk="0" hangingPunct="0" indent="-228600" marL="2057400">
              <a:defRPr i="1" sz="1600">
                <a:solidFill>
                  <a:schemeClr val="tx1"/>
                </a:solidFill>
                <a:uFillTx/>
                <a:latin charset="-127" panose="02030600000101010101" pitchFamily="18" typeface="Batang"/>
              </a:defRPr>
            </a:lvl5pPr>
            <a:lvl6pPr eaLnBrk="0" fontAlgn="base" hangingPunct="0" indent="-228600" marL="2514600">
              <a:spcBef>
                <a:spcPct val="0"/>
              </a:spcBef>
              <a:spcAft>
                <a:spcPct val="0"/>
              </a:spcAft>
              <a:defRPr i="1" sz="1600">
                <a:solidFill>
                  <a:schemeClr val="tx1"/>
                </a:solidFill>
                <a:uFillTx/>
                <a:latin charset="-127" panose="02030600000101010101" pitchFamily="18" typeface="Batang"/>
              </a:defRPr>
            </a:lvl6pPr>
            <a:lvl7pPr eaLnBrk="0" fontAlgn="base" hangingPunct="0" indent="-228600" marL="2971800">
              <a:spcBef>
                <a:spcPct val="0"/>
              </a:spcBef>
              <a:spcAft>
                <a:spcPct val="0"/>
              </a:spcAft>
              <a:defRPr i="1" sz="1600">
                <a:solidFill>
                  <a:schemeClr val="tx1"/>
                </a:solidFill>
                <a:uFillTx/>
                <a:latin charset="-127" panose="02030600000101010101" pitchFamily="18" typeface="Batang"/>
              </a:defRPr>
            </a:lvl7pPr>
            <a:lvl8pPr eaLnBrk="0" fontAlgn="base" hangingPunct="0" indent="-228600" marL="3429000">
              <a:spcBef>
                <a:spcPct val="0"/>
              </a:spcBef>
              <a:spcAft>
                <a:spcPct val="0"/>
              </a:spcAft>
              <a:defRPr i="1" sz="1600">
                <a:solidFill>
                  <a:schemeClr val="tx1"/>
                </a:solidFill>
                <a:uFillTx/>
                <a:latin charset="-127" panose="02030600000101010101" pitchFamily="18" typeface="Batang"/>
              </a:defRPr>
            </a:lvl8pPr>
            <a:lvl9pPr eaLnBrk="0" fontAlgn="base" hangingPunct="0" indent="-228600" marL="3886200">
              <a:spcBef>
                <a:spcPct val="0"/>
              </a:spcBef>
              <a:spcAft>
                <a:spcPct val="0"/>
              </a:spcAft>
              <a:defRPr i="1" sz="1600">
                <a:solidFill>
                  <a:schemeClr val="tx1"/>
                </a:solidFill>
                <a:uFillTx/>
                <a:latin charset="-127" panose="02030600000101010101" pitchFamily="18" typeface="Batang"/>
              </a:defRPr>
            </a:lvl9pPr>
          </a:lstStyle>
          <a:p>
            <a:pPr eaLnBrk="1" hangingPunct="1"/>
            <a:endParaRPr altLang="it-IT" lang="it-IT">
              <a:uFillTx/>
            </a:endParaRPr>
          </a:p>
        </p:txBody>
      </p:sp>
      <p:sp>
        <p:nvSpPr>
          <p:cNvPr xmlns:c="http://schemas.openxmlformats.org/drawingml/2006/chart" xmlns:pic="http://schemas.openxmlformats.org/drawingml/2006/picture" xmlns:dgm="http://schemas.openxmlformats.org/drawingml/2006/diagram" id="32773" name="Rectangle 4"/>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flipH="1">
            <a:off x="8532813" y="0"/>
            <a:ext cx="142875" cy="1557338"/>
          </a:xfrm>
          <a:prstGeom prst="rect">
            <a:avLst/>
          </a:prstGeom>
          <a:solidFill>
            <a:srgbClr val="00CC99"/>
          </a:solidFill>
          <a:ln>
            <a:noFill/>
          </a:ln>
        </p:spPr>
        <p:txBody xmlns:c="http://schemas.openxmlformats.org/drawingml/2006/chart" xmlns:pic="http://schemas.openxmlformats.org/drawingml/2006/picture" xmlns:dgm="http://schemas.openxmlformats.org/drawingml/2006/diagram">
          <a:bodyPr anchor="ctr" wrap="none"/>
          <a:lstStyle>
            <a:lvl1pPr eaLnBrk="0" hangingPunct="0">
              <a:defRPr i="1" sz="1600">
                <a:solidFill>
                  <a:schemeClr val="tx1"/>
                </a:solidFill>
                <a:uFillTx/>
                <a:latin charset="-127" panose="02030600000101010101" pitchFamily="18" typeface="Batang"/>
              </a:defRPr>
            </a:lvl1pPr>
            <a:lvl2pPr eaLnBrk="0" hangingPunct="0" indent="-285750" marL="742950">
              <a:defRPr i="1" sz="1600">
                <a:solidFill>
                  <a:schemeClr val="tx1"/>
                </a:solidFill>
                <a:uFillTx/>
                <a:latin charset="-127" panose="02030600000101010101" pitchFamily="18" typeface="Batang"/>
              </a:defRPr>
            </a:lvl2pPr>
            <a:lvl3pPr eaLnBrk="0" hangingPunct="0" indent="-228600" marL="1143000">
              <a:defRPr i="1" sz="1600">
                <a:solidFill>
                  <a:schemeClr val="tx1"/>
                </a:solidFill>
                <a:uFillTx/>
                <a:latin charset="-127" panose="02030600000101010101" pitchFamily="18" typeface="Batang"/>
              </a:defRPr>
            </a:lvl3pPr>
            <a:lvl4pPr eaLnBrk="0" hangingPunct="0" indent="-228600" marL="1600200">
              <a:defRPr i="1" sz="1600">
                <a:solidFill>
                  <a:schemeClr val="tx1"/>
                </a:solidFill>
                <a:uFillTx/>
                <a:latin charset="-127" panose="02030600000101010101" pitchFamily="18" typeface="Batang"/>
              </a:defRPr>
            </a:lvl4pPr>
            <a:lvl5pPr eaLnBrk="0" hangingPunct="0" indent="-228600" marL="2057400">
              <a:defRPr i="1" sz="1600">
                <a:solidFill>
                  <a:schemeClr val="tx1"/>
                </a:solidFill>
                <a:uFillTx/>
                <a:latin charset="-127" panose="02030600000101010101" pitchFamily="18" typeface="Batang"/>
              </a:defRPr>
            </a:lvl5pPr>
            <a:lvl6pPr eaLnBrk="0" fontAlgn="base" hangingPunct="0" indent="-228600" marL="2514600">
              <a:spcBef>
                <a:spcPct val="0"/>
              </a:spcBef>
              <a:spcAft>
                <a:spcPct val="0"/>
              </a:spcAft>
              <a:defRPr i="1" sz="1600">
                <a:solidFill>
                  <a:schemeClr val="tx1"/>
                </a:solidFill>
                <a:uFillTx/>
                <a:latin charset="-127" panose="02030600000101010101" pitchFamily="18" typeface="Batang"/>
              </a:defRPr>
            </a:lvl6pPr>
            <a:lvl7pPr eaLnBrk="0" fontAlgn="base" hangingPunct="0" indent="-228600" marL="2971800">
              <a:spcBef>
                <a:spcPct val="0"/>
              </a:spcBef>
              <a:spcAft>
                <a:spcPct val="0"/>
              </a:spcAft>
              <a:defRPr i="1" sz="1600">
                <a:solidFill>
                  <a:schemeClr val="tx1"/>
                </a:solidFill>
                <a:uFillTx/>
                <a:latin charset="-127" panose="02030600000101010101" pitchFamily="18" typeface="Batang"/>
              </a:defRPr>
            </a:lvl7pPr>
            <a:lvl8pPr eaLnBrk="0" fontAlgn="base" hangingPunct="0" indent="-228600" marL="3429000">
              <a:spcBef>
                <a:spcPct val="0"/>
              </a:spcBef>
              <a:spcAft>
                <a:spcPct val="0"/>
              </a:spcAft>
              <a:defRPr i="1" sz="1600">
                <a:solidFill>
                  <a:schemeClr val="tx1"/>
                </a:solidFill>
                <a:uFillTx/>
                <a:latin charset="-127" panose="02030600000101010101" pitchFamily="18" typeface="Batang"/>
              </a:defRPr>
            </a:lvl8pPr>
            <a:lvl9pPr eaLnBrk="0" fontAlgn="base" hangingPunct="0" indent="-228600" marL="3886200">
              <a:spcBef>
                <a:spcPct val="0"/>
              </a:spcBef>
              <a:spcAft>
                <a:spcPct val="0"/>
              </a:spcAft>
              <a:defRPr i="1" sz="1600">
                <a:solidFill>
                  <a:schemeClr val="tx1"/>
                </a:solidFill>
                <a:uFillTx/>
                <a:latin charset="-127" panose="02030600000101010101" pitchFamily="18" typeface="Batang"/>
              </a:defRPr>
            </a:lvl9pPr>
          </a:lstStyle>
          <a:p>
            <a:pPr eaLnBrk="1" hangingPunct="1"/>
            <a:endParaRPr altLang="it-IT" lang="it-IT">
              <a:uFillTx/>
            </a:endParaRPr>
          </a:p>
        </p:txBody>
      </p:sp>
      <p:pic>
        <p:nvPicPr>
          <p:cNvPr xmlns:c="http://schemas.openxmlformats.org/drawingml/2006/chart" xmlns:pic="http://schemas.openxmlformats.org/drawingml/2006/picture" xmlns:dgm="http://schemas.openxmlformats.org/drawingml/2006/diagram" id="32775" name="Picture 6"/>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a:xfrm>
            <a:off x="304800" y="1628775"/>
            <a:ext cx="5922963" cy="4533900"/>
          </a:xfrm>
          <a:noFill/>
        </p:spPr>
      </p:pic>
      <p:sp>
        <p:nvSpPr>
          <p:cNvPr xmlns:c="http://schemas.openxmlformats.org/drawingml/2006/chart" xmlns:pic="http://schemas.openxmlformats.org/drawingml/2006/picture" xmlns:dgm="http://schemas.openxmlformats.org/drawingml/2006/diagram" id="32776" name="Text Box 7"/>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auto">
          <a:xfrm>
            <a:off x="6496050" y="1733550"/>
            <a:ext cx="2179638" cy="3282950"/>
          </a:xfrm>
          <a:prstGeom prst="rect">
            <a:avLst/>
          </a:prstGeom>
          <a:noFill/>
          <a:ln>
            <a:noFill/>
          </a:ln>
        </p:spPr>
        <p:txBody xmlns:c="http://schemas.openxmlformats.org/drawingml/2006/chart" xmlns:pic="http://schemas.openxmlformats.org/drawingml/2006/picture" xmlns:dgm="http://schemas.openxmlformats.org/drawingml/2006/diagram">
          <a:bodyPr>
            <a:spAutoFit/>
          </a:bodyPr>
          <a:lstStyle>
            <a:lvl1pPr eaLnBrk="0" hangingPunct="0">
              <a:defRPr i="1" sz="1600">
                <a:solidFill>
                  <a:schemeClr val="tx1"/>
                </a:solidFill>
                <a:uFillTx/>
                <a:latin charset="-127" panose="02030600000101010101" pitchFamily="18" typeface="Batang"/>
              </a:defRPr>
            </a:lvl1pPr>
            <a:lvl2pPr eaLnBrk="0" hangingPunct="0" indent="-285750" marL="742950">
              <a:defRPr i="1" sz="1600">
                <a:solidFill>
                  <a:schemeClr val="tx1"/>
                </a:solidFill>
                <a:uFillTx/>
                <a:latin charset="-127" panose="02030600000101010101" pitchFamily="18" typeface="Batang"/>
              </a:defRPr>
            </a:lvl2pPr>
            <a:lvl3pPr eaLnBrk="0" hangingPunct="0" indent="-228600" marL="1143000">
              <a:defRPr i="1" sz="1600">
                <a:solidFill>
                  <a:schemeClr val="tx1"/>
                </a:solidFill>
                <a:uFillTx/>
                <a:latin charset="-127" panose="02030600000101010101" pitchFamily="18" typeface="Batang"/>
              </a:defRPr>
            </a:lvl3pPr>
            <a:lvl4pPr eaLnBrk="0" hangingPunct="0" indent="-228600" marL="1600200">
              <a:defRPr i="1" sz="1600">
                <a:solidFill>
                  <a:schemeClr val="tx1"/>
                </a:solidFill>
                <a:uFillTx/>
                <a:latin charset="-127" panose="02030600000101010101" pitchFamily="18" typeface="Batang"/>
              </a:defRPr>
            </a:lvl4pPr>
            <a:lvl5pPr eaLnBrk="0" hangingPunct="0" indent="-228600" marL="2057400">
              <a:defRPr i="1" sz="1600">
                <a:solidFill>
                  <a:schemeClr val="tx1"/>
                </a:solidFill>
                <a:uFillTx/>
                <a:latin charset="-127" panose="02030600000101010101" pitchFamily="18" typeface="Batang"/>
              </a:defRPr>
            </a:lvl5pPr>
            <a:lvl6pPr eaLnBrk="0" fontAlgn="base" hangingPunct="0" indent="-228600" marL="2514600">
              <a:spcBef>
                <a:spcPct val="0"/>
              </a:spcBef>
              <a:spcAft>
                <a:spcPct val="0"/>
              </a:spcAft>
              <a:defRPr i="1" sz="1600">
                <a:solidFill>
                  <a:schemeClr val="tx1"/>
                </a:solidFill>
                <a:uFillTx/>
                <a:latin charset="-127" panose="02030600000101010101" pitchFamily="18" typeface="Batang"/>
              </a:defRPr>
            </a:lvl6pPr>
            <a:lvl7pPr eaLnBrk="0" fontAlgn="base" hangingPunct="0" indent="-228600" marL="2971800">
              <a:spcBef>
                <a:spcPct val="0"/>
              </a:spcBef>
              <a:spcAft>
                <a:spcPct val="0"/>
              </a:spcAft>
              <a:defRPr i="1" sz="1600">
                <a:solidFill>
                  <a:schemeClr val="tx1"/>
                </a:solidFill>
                <a:uFillTx/>
                <a:latin charset="-127" panose="02030600000101010101" pitchFamily="18" typeface="Batang"/>
              </a:defRPr>
            </a:lvl7pPr>
            <a:lvl8pPr eaLnBrk="0" fontAlgn="base" hangingPunct="0" indent="-228600" marL="3429000">
              <a:spcBef>
                <a:spcPct val="0"/>
              </a:spcBef>
              <a:spcAft>
                <a:spcPct val="0"/>
              </a:spcAft>
              <a:defRPr i="1" sz="1600">
                <a:solidFill>
                  <a:schemeClr val="tx1"/>
                </a:solidFill>
                <a:uFillTx/>
                <a:latin charset="-127" panose="02030600000101010101" pitchFamily="18" typeface="Batang"/>
              </a:defRPr>
            </a:lvl8pPr>
            <a:lvl9pPr eaLnBrk="0" fontAlgn="base" hangingPunct="0" indent="-228600" marL="3886200">
              <a:spcBef>
                <a:spcPct val="0"/>
              </a:spcBef>
              <a:spcAft>
                <a:spcPct val="0"/>
              </a:spcAft>
              <a:defRPr i="1" sz="1600">
                <a:solidFill>
                  <a:schemeClr val="tx1"/>
                </a:solidFill>
                <a:uFillTx/>
                <a:latin charset="-127" panose="02030600000101010101" pitchFamily="18" typeface="Batang"/>
              </a:defRPr>
            </a:lvl9pPr>
          </a:lstStyle>
          <a:p>
            <a:pPr algn="just" eaLnBrk="1" hangingPunct="1"/>
            <a:r>
              <a:rPr altLang="it-IT" lang="it-IT" sz="1400">
                <a:uFillTx/>
                <a:latin charset="-128" panose="020B0604020202020204" pitchFamily="34" typeface="Arial Unicode MS"/>
              </a:rPr>
              <a:t>Osservazione</a:t>
            </a:r>
          </a:p>
          <a:p>
            <a:pPr algn="just" eaLnBrk="1" hangingPunct="1"/>
            <a:r>
              <a:rPr altLang="it-IT" lang="it-IT" sz="1400">
                <a:uFillTx/>
                <a:latin charset="-128" panose="020B0604020202020204" pitchFamily="34" typeface="Arial Unicode MS"/>
              </a:rPr>
              <a:t>Memoria virtuale: un processo può trovarsi solo parzialmente Ram, quando si fa riferimento a  un indirizzo su disco, questo viene caricato</a:t>
            </a:r>
          </a:p>
          <a:p>
            <a:pPr algn="just" eaLnBrk="1" hangingPunct="1">
              <a:buFont charset="2" panose="05050102010706020507" pitchFamily="18" typeface="Symbol"/>
              <a:buChar char="Þ"/>
            </a:pPr>
            <a:r>
              <a:rPr altLang="it-IT" lang="it-IT" sz="1400">
                <a:uFillTx/>
                <a:latin charset="-128" panose="020B0604020202020204" pitchFamily="34" typeface="Arial Unicode MS"/>
              </a:rPr>
              <a:t>Inutilità del suspended</a:t>
            </a:r>
          </a:p>
          <a:p>
            <a:pPr algn="just" eaLnBrk="1" hangingPunct="1">
              <a:buFont charset="2" panose="05050102010706020507" pitchFamily="18" typeface="Symbol"/>
              <a:buChar char="Þ"/>
            </a:pPr>
            <a:endParaRPr altLang="it-IT" lang="it-IT" sz="1400">
              <a:uFillTx/>
              <a:latin charset="-128" panose="020B0604020202020204" pitchFamily="34" typeface="Arial Unicode MS"/>
            </a:endParaRPr>
          </a:p>
          <a:p>
            <a:pPr algn="just" eaLnBrk="1" hangingPunct="1">
              <a:buFont charset="2" panose="05050102010706020507" pitchFamily="18" typeface="Symbol"/>
              <a:buNone/>
            </a:pPr>
            <a:r>
              <a:rPr altLang="it-IT" lang="it-IT" sz="1400">
                <a:uFillTx/>
                <a:latin charset="-128" panose="020B0604020202020204" pitchFamily="34" typeface="Arial Unicode MS"/>
              </a:rPr>
              <a:t>MA: immaginiamo il caso di molti processi tutti parzialmente presenti in RAM…</a:t>
            </a:r>
          </a:p>
        </p:txBody>
      </p:sp>
      <p:sp>
        <p:nvSpPr>
          <p:cNvPr xmlns:c="http://schemas.openxmlformats.org/drawingml/2006/chart" xmlns:pic="http://schemas.openxmlformats.org/drawingml/2006/picture" xmlns:dgm="http://schemas.openxmlformats.org/drawingml/2006/diagram" id="32777" name="Oval 8"/>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1116013" y="3284538"/>
            <a:ext cx="863600" cy="287337"/>
          </a:xfrm>
          <a:prstGeom prst="ellipse">
            <a:avLst/>
          </a:prstGeom>
          <a:noFill/>
          <a:ln algn="ctr" w="9525">
            <a:solidFill>
              <a:srgbClr val="FF0000"/>
            </a:solidFill>
            <a:round/>
          </a:ln>
        </p:spPr>
        <p:txBody xmlns:c="http://schemas.openxmlformats.org/drawingml/2006/chart" xmlns:pic="http://schemas.openxmlformats.org/drawingml/2006/picture" xmlns:dgm="http://schemas.openxmlformats.org/drawingml/2006/diagram">
          <a:bodyPr anchor="ctr" wrap="none">
            <a:spAutoFit/>
          </a:bodyPr>
          <a:lstStyle>
            <a:lvl1pPr eaLnBrk="0" hangingPunct="0">
              <a:defRPr i="1" sz="1600">
                <a:solidFill>
                  <a:schemeClr val="tx1"/>
                </a:solidFill>
                <a:uFillTx/>
                <a:latin charset="-127" panose="02030600000101010101" pitchFamily="18" typeface="Batang"/>
              </a:defRPr>
            </a:lvl1pPr>
            <a:lvl2pPr eaLnBrk="0" hangingPunct="0" indent="-285750" marL="742950">
              <a:defRPr i="1" sz="1600">
                <a:solidFill>
                  <a:schemeClr val="tx1"/>
                </a:solidFill>
                <a:uFillTx/>
                <a:latin charset="-127" panose="02030600000101010101" pitchFamily="18" typeface="Batang"/>
              </a:defRPr>
            </a:lvl2pPr>
            <a:lvl3pPr eaLnBrk="0" hangingPunct="0" indent="-228600" marL="1143000">
              <a:defRPr i="1" sz="1600">
                <a:solidFill>
                  <a:schemeClr val="tx1"/>
                </a:solidFill>
                <a:uFillTx/>
                <a:latin charset="-127" panose="02030600000101010101" pitchFamily="18" typeface="Batang"/>
              </a:defRPr>
            </a:lvl3pPr>
            <a:lvl4pPr eaLnBrk="0" hangingPunct="0" indent="-228600" marL="1600200">
              <a:defRPr i="1" sz="1600">
                <a:solidFill>
                  <a:schemeClr val="tx1"/>
                </a:solidFill>
                <a:uFillTx/>
                <a:latin charset="-127" panose="02030600000101010101" pitchFamily="18" typeface="Batang"/>
              </a:defRPr>
            </a:lvl4pPr>
            <a:lvl5pPr eaLnBrk="0" hangingPunct="0" indent="-228600" marL="2057400">
              <a:defRPr i="1" sz="1600">
                <a:solidFill>
                  <a:schemeClr val="tx1"/>
                </a:solidFill>
                <a:uFillTx/>
                <a:latin charset="-127" panose="02030600000101010101" pitchFamily="18" typeface="Batang"/>
              </a:defRPr>
            </a:lvl5pPr>
            <a:lvl6pPr eaLnBrk="0" fontAlgn="base" hangingPunct="0" indent="-228600" marL="2514600">
              <a:spcBef>
                <a:spcPct val="0"/>
              </a:spcBef>
              <a:spcAft>
                <a:spcPct val="0"/>
              </a:spcAft>
              <a:defRPr i="1" sz="1600">
                <a:solidFill>
                  <a:schemeClr val="tx1"/>
                </a:solidFill>
                <a:uFillTx/>
                <a:latin charset="-127" panose="02030600000101010101" pitchFamily="18" typeface="Batang"/>
              </a:defRPr>
            </a:lvl6pPr>
            <a:lvl7pPr eaLnBrk="0" fontAlgn="base" hangingPunct="0" indent="-228600" marL="2971800">
              <a:spcBef>
                <a:spcPct val="0"/>
              </a:spcBef>
              <a:spcAft>
                <a:spcPct val="0"/>
              </a:spcAft>
              <a:defRPr i="1" sz="1600">
                <a:solidFill>
                  <a:schemeClr val="tx1"/>
                </a:solidFill>
                <a:uFillTx/>
                <a:latin charset="-127" panose="02030600000101010101" pitchFamily="18" typeface="Batang"/>
              </a:defRPr>
            </a:lvl7pPr>
            <a:lvl8pPr eaLnBrk="0" fontAlgn="base" hangingPunct="0" indent="-228600" marL="3429000">
              <a:spcBef>
                <a:spcPct val="0"/>
              </a:spcBef>
              <a:spcAft>
                <a:spcPct val="0"/>
              </a:spcAft>
              <a:defRPr i="1" sz="1600">
                <a:solidFill>
                  <a:schemeClr val="tx1"/>
                </a:solidFill>
                <a:uFillTx/>
                <a:latin charset="-127" panose="02030600000101010101" pitchFamily="18" typeface="Batang"/>
              </a:defRPr>
            </a:lvl8pPr>
            <a:lvl9pPr eaLnBrk="0" fontAlgn="base" hangingPunct="0" indent="-228600" marL="3886200">
              <a:spcBef>
                <a:spcPct val="0"/>
              </a:spcBef>
              <a:spcAft>
                <a:spcPct val="0"/>
              </a:spcAft>
              <a:defRPr i="1" sz="1600">
                <a:solidFill>
                  <a:schemeClr val="tx1"/>
                </a:solidFill>
                <a:uFillTx/>
                <a:latin charset="-127" panose="02030600000101010101" pitchFamily="18" typeface="Batang"/>
              </a:defRPr>
            </a:lvl9pPr>
          </a:lstStyle>
          <a:p>
            <a:pPr eaLnBrk="1" hangingPunct="1"/>
            <a:endParaRPr altLang="it-IT" lang="it-IT">
              <a:uFillTx/>
            </a:endParaRPr>
          </a:p>
        </p:txBody>
      </p:sp>
      <p:sp>
        <p:nvSpPr>
          <p:cNvPr xmlns:c="http://schemas.openxmlformats.org/drawingml/2006/chart" xmlns:pic="http://schemas.openxmlformats.org/drawingml/2006/picture" xmlns:dgm="http://schemas.openxmlformats.org/drawingml/2006/diagram" id="32778" name="Line 9"/>
          <p:cNvSpPr xmlns:c="http://schemas.openxmlformats.org/drawingml/2006/chart" xmlns:pic="http://schemas.openxmlformats.org/drawingml/2006/picture" xmlns:dgm="http://schemas.openxmlformats.org/drawingml/2006/diagram">
            <a:spLocks noChangeShapeType="1"/>
          </p:cNvSpPr>
          <p:nvPr/>
        </p:nvSpPr>
        <p:spPr xmlns:c="http://schemas.openxmlformats.org/drawingml/2006/chart" xmlns:pic="http://schemas.openxmlformats.org/drawingml/2006/picture" xmlns:dgm="http://schemas.openxmlformats.org/drawingml/2006/diagram" bwMode="auto">
          <a:xfrm flipH="1" flipV="1">
            <a:off x="1908175" y="3500438"/>
            <a:ext cx="4679950" cy="1441450"/>
          </a:xfrm>
          <a:prstGeom prst="line">
            <a:avLst/>
          </a:prstGeom>
          <a:noFill/>
          <a:ln w="9525">
            <a:solidFill>
              <a:srgbClr val="FF0000"/>
            </a:solidFill>
            <a:round/>
            <a:tailEnd len="med" type="triangle" w="med"/>
          </a:ln>
        </p:spPr>
        <p:txBody xmlns:c="http://schemas.openxmlformats.org/drawingml/2006/chart" xmlns:pic="http://schemas.openxmlformats.org/drawingml/2006/picture" xmlns:dgm="http://schemas.openxmlformats.org/drawingml/2006/diagram">
          <a:bodyPr wrap="none">
            <a:spAutoFit/>
          </a:bodyPr>
          <a:lstStyle/>
          <a:p>
            <a:endParaRPr lang="it-IT">
              <a:uFillTx/>
            </a:endParaRPr>
          </a:p>
        </p:txBody>
      </p:sp>
      <p:sp>
        <p:nvSpPr>
          <p:cNvPr xmlns:c="http://schemas.openxmlformats.org/drawingml/2006/chart" xmlns:pic="http://schemas.openxmlformats.org/drawingml/2006/picture" xmlns:dgm="http://schemas.openxmlformats.org/drawingml/2006/diagram" id="32779" name="Text Box 10"/>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auto">
          <a:xfrm>
            <a:off x="6567488" y="4757738"/>
            <a:ext cx="2576512" cy="639762"/>
          </a:xfrm>
          <a:prstGeom prst="rect">
            <a:avLst/>
          </a:prstGeom>
          <a:noFill/>
          <a:ln>
            <a:noFill/>
          </a:ln>
        </p:spPr>
        <p:txBody xmlns:c="http://schemas.openxmlformats.org/drawingml/2006/chart" xmlns:pic="http://schemas.openxmlformats.org/drawingml/2006/picture" xmlns:dgm="http://schemas.openxmlformats.org/drawingml/2006/diagram">
          <a:bodyPr>
            <a:spAutoFit/>
          </a:bodyPr>
          <a:lstStyle>
            <a:lvl1pPr eaLnBrk="0" hangingPunct="0">
              <a:defRPr i="1" sz="1600">
                <a:solidFill>
                  <a:schemeClr val="tx1"/>
                </a:solidFill>
                <a:uFillTx/>
                <a:latin charset="-127" panose="02030600000101010101" pitchFamily="18" typeface="Batang"/>
              </a:defRPr>
            </a:lvl1pPr>
            <a:lvl2pPr eaLnBrk="0" hangingPunct="0" indent="-285750" marL="742950">
              <a:defRPr i="1" sz="1600">
                <a:solidFill>
                  <a:schemeClr val="tx1"/>
                </a:solidFill>
                <a:uFillTx/>
                <a:latin charset="-127" panose="02030600000101010101" pitchFamily="18" typeface="Batang"/>
              </a:defRPr>
            </a:lvl2pPr>
            <a:lvl3pPr eaLnBrk="0" hangingPunct="0" indent="-228600" marL="1143000">
              <a:defRPr i="1" sz="1600">
                <a:solidFill>
                  <a:schemeClr val="tx1"/>
                </a:solidFill>
                <a:uFillTx/>
                <a:latin charset="-127" panose="02030600000101010101" pitchFamily="18" typeface="Batang"/>
              </a:defRPr>
            </a:lvl3pPr>
            <a:lvl4pPr eaLnBrk="0" hangingPunct="0" indent="-228600" marL="1600200">
              <a:defRPr i="1" sz="1600">
                <a:solidFill>
                  <a:schemeClr val="tx1"/>
                </a:solidFill>
                <a:uFillTx/>
                <a:latin charset="-127" panose="02030600000101010101" pitchFamily="18" typeface="Batang"/>
              </a:defRPr>
            </a:lvl4pPr>
            <a:lvl5pPr eaLnBrk="0" hangingPunct="0" indent="-228600" marL="2057400">
              <a:defRPr i="1" sz="1600">
                <a:solidFill>
                  <a:schemeClr val="tx1"/>
                </a:solidFill>
                <a:uFillTx/>
                <a:latin charset="-127" panose="02030600000101010101" pitchFamily="18" typeface="Batang"/>
              </a:defRPr>
            </a:lvl5pPr>
            <a:lvl6pPr eaLnBrk="0" fontAlgn="base" hangingPunct="0" indent="-228600" marL="2514600">
              <a:spcBef>
                <a:spcPct val="0"/>
              </a:spcBef>
              <a:spcAft>
                <a:spcPct val="0"/>
              </a:spcAft>
              <a:defRPr i="1" sz="1600">
                <a:solidFill>
                  <a:schemeClr val="tx1"/>
                </a:solidFill>
                <a:uFillTx/>
                <a:latin charset="-127" panose="02030600000101010101" pitchFamily="18" typeface="Batang"/>
              </a:defRPr>
            </a:lvl6pPr>
            <a:lvl7pPr eaLnBrk="0" fontAlgn="base" hangingPunct="0" indent="-228600" marL="2971800">
              <a:spcBef>
                <a:spcPct val="0"/>
              </a:spcBef>
              <a:spcAft>
                <a:spcPct val="0"/>
              </a:spcAft>
              <a:defRPr i="1" sz="1600">
                <a:solidFill>
                  <a:schemeClr val="tx1"/>
                </a:solidFill>
                <a:uFillTx/>
                <a:latin charset="-127" panose="02030600000101010101" pitchFamily="18" typeface="Batang"/>
              </a:defRPr>
            </a:lvl7pPr>
            <a:lvl8pPr eaLnBrk="0" fontAlgn="base" hangingPunct="0" indent="-228600" marL="3429000">
              <a:spcBef>
                <a:spcPct val="0"/>
              </a:spcBef>
              <a:spcAft>
                <a:spcPct val="0"/>
              </a:spcAft>
              <a:defRPr i="1" sz="1600">
                <a:solidFill>
                  <a:schemeClr val="tx1"/>
                </a:solidFill>
                <a:uFillTx/>
                <a:latin charset="-127" panose="02030600000101010101" pitchFamily="18" typeface="Batang"/>
              </a:defRPr>
            </a:lvl8pPr>
            <a:lvl9pPr eaLnBrk="0" fontAlgn="base" hangingPunct="0" indent="-228600" marL="3886200">
              <a:spcBef>
                <a:spcPct val="0"/>
              </a:spcBef>
              <a:spcAft>
                <a:spcPct val="0"/>
              </a:spcAft>
              <a:defRPr i="1" sz="1600">
                <a:solidFill>
                  <a:schemeClr val="tx1"/>
                </a:solidFill>
                <a:uFillTx/>
                <a:latin charset="-127" panose="02030600000101010101" pitchFamily="18" typeface="Batang"/>
              </a:defRPr>
            </a:lvl9pPr>
          </a:lstStyle>
          <a:p>
            <a:pPr eaLnBrk="1" hangingPunct="1"/>
            <a:r>
              <a:rPr altLang="it-IT" lang="it-IT" sz="1200">
                <a:uFillTx/>
              </a:rPr>
              <a:t>Necessità di maggiore memoria per allocare un processo più grande o a maggiore priorità</a:t>
            </a:r>
          </a:p>
        </p:txBody>
      </p:sp>
      <p:sp>
        <p:nvSpPr>
          <p:cNvPr xmlns:c="http://schemas.openxmlformats.org/drawingml/2006/chart" xmlns:pic="http://schemas.openxmlformats.org/drawingml/2006/picture" xmlns:dgm="http://schemas.openxmlformats.org/drawingml/2006/diagram" id="32780" name="Text Box 11"/>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auto">
          <a:xfrm>
            <a:off x="6567488" y="5549900"/>
            <a:ext cx="1341437" cy="336550"/>
          </a:xfrm>
          <a:prstGeom prst="rect">
            <a:avLst/>
          </a:prstGeom>
          <a:noFill/>
          <a:ln>
            <a:noFill/>
          </a:ln>
        </p:spPr>
        <p:txBody xmlns:c="http://schemas.openxmlformats.org/drawingml/2006/chart" xmlns:pic="http://schemas.openxmlformats.org/drawingml/2006/picture" xmlns:dgm="http://schemas.openxmlformats.org/drawingml/2006/diagram">
          <a:bodyPr wrap="none">
            <a:spAutoFit/>
          </a:bodyPr>
          <a:lstStyle>
            <a:lvl1pPr eaLnBrk="0" hangingPunct="0">
              <a:defRPr i="1" sz="1600">
                <a:solidFill>
                  <a:schemeClr val="tx1"/>
                </a:solidFill>
                <a:uFillTx/>
                <a:latin charset="-127" panose="02030600000101010101" pitchFamily="18" typeface="Batang"/>
              </a:defRPr>
            </a:lvl1pPr>
            <a:lvl2pPr eaLnBrk="0" hangingPunct="0" indent="-285750" marL="742950">
              <a:defRPr i="1" sz="1600">
                <a:solidFill>
                  <a:schemeClr val="tx1"/>
                </a:solidFill>
                <a:uFillTx/>
                <a:latin charset="-127" panose="02030600000101010101" pitchFamily="18" typeface="Batang"/>
              </a:defRPr>
            </a:lvl2pPr>
            <a:lvl3pPr eaLnBrk="0" hangingPunct="0" indent="-228600" marL="1143000">
              <a:defRPr i="1" sz="1600">
                <a:solidFill>
                  <a:schemeClr val="tx1"/>
                </a:solidFill>
                <a:uFillTx/>
                <a:latin charset="-127" panose="02030600000101010101" pitchFamily="18" typeface="Batang"/>
              </a:defRPr>
            </a:lvl3pPr>
            <a:lvl4pPr eaLnBrk="0" hangingPunct="0" indent="-228600" marL="1600200">
              <a:defRPr i="1" sz="1600">
                <a:solidFill>
                  <a:schemeClr val="tx1"/>
                </a:solidFill>
                <a:uFillTx/>
                <a:latin charset="-127" panose="02030600000101010101" pitchFamily="18" typeface="Batang"/>
              </a:defRPr>
            </a:lvl4pPr>
            <a:lvl5pPr eaLnBrk="0" hangingPunct="0" indent="-228600" marL="2057400">
              <a:defRPr i="1" sz="1600">
                <a:solidFill>
                  <a:schemeClr val="tx1"/>
                </a:solidFill>
                <a:uFillTx/>
                <a:latin charset="-127" panose="02030600000101010101" pitchFamily="18" typeface="Batang"/>
              </a:defRPr>
            </a:lvl5pPr>
            <a:lvl6pPr eaLnBrk="0" fontAlgn="base" hangingPunct="0" indent="-228600" marL="2514600">
              <a:spcBef>
                <a:spcPct val="0"/>
              </a:spcBef>
              <a:spcAft>
                <a:spcPct val="0"/>
              </a:spcAft>
              <a:defRPr i="1" sz="1600">
                <a:solidFill>
                  <a:schemeClr val="tx1"/>
                </a:solidFill>
                <a:uFillTx/>
                <a:latin charset="-127" panose="02030600000101010101" pitchFamily="18" typeface="Batang"/>
              </a:defRPr>
            </a:lvl6pPr>
            <a:lvl7pPr eaLnBrk="0" fontAlgn="base" hangingPunct="0" indent="-228600" marL="2971800">
              <a:spcBef>
                <a:spcPct val="0"/>
              </a:spcBef>
              <a:spcAft>
                <a:spcPct val="0"/>
              </a:spcAft>
              <a:defRPr i="1" sz="1600">
                <a:solidFill>
                  <a:schemeClr val="tx1"/>
                </a:solidFill>
                <a:uFillTx/>
                <a:latin charset="-127" panose="02030600000101010101" pitchFamily="18" typeface="Batang"/>
              </a:defRPr>
            </a:lvl7pPr>
            <a:lvl8pPr eaLnBrk="0" fontAlgn="base" hangingPunct="0" indent="-228600" marL="3429000">
              <a:spcBef>
                <a:spcPct val="0"/>
              </a:spcBef>
              <a:spcAft>
                <a:spcPct val="0"/>
              </a:spcAft>
              <a:defRPr i="1" sz="1600">
                <a:solidFill>
                  <a:schemeClr val="tx1"/>
                </a:solidFill>
                <a:uFillTx/>
                <a:latin charset="-127" panose="02030600000101010101" pitchFamily="18" typeface="Batang"/>
              </a:defRPr>
            </a:lvl8pPr>
            <a:lvl9pPr eaLnBrk="0" fontAlgn="base" hangingPunct="0" indent="-228600" marL="3886200">
              <a:spcBef>
                <a:spcPct val="0"/>
              </a:spcBef>
              <a:spcAft>
                <a:spcPct val="0"/>
              </a:spcAft>
              <a:defRPr i="1" sz="1600">
                <a:solidFill>
                  <a:schemeClr val="tx1"/>
                </a:solidFill>
                <a:uFillTx/>
                <a:latin charset="-127" panose="02030600000101010101" pitchFamily="18" typeface="Batang"/>
              </a:defRPr>
            </a:lvl9pPr>
          </a:lstStyle>
          <a:p>
            <a:pPr eaLnBrk="1" hangingPunct="1"/>
            <a:r>
              <a:rPr altLang="it-IT" lang="it-IT">
                <a:uFillTx/>
              </a:rPr>
              <a:t>tutti -&gt; exit</a:t>
            </a:r>
          </a:p>
        </p:txBody>
      </p:sp>
    </p:spTree>
  </p:cSld>
  <p:clrMapOvr xmlns:c="http://schemas.openxmlformats.org/drawingml/2006/chart" xmlns:pic="http://schemas.openxmlformats.org/drawingml/2006/picture" xmlns:dgm="http://schemas.openxmlformats.org/drawingml/2006/diagram">
    <a:masterClrMapping/>
  </p:clrMapOvr>
  <p:transition/>
</p:sld>
</file>

<file path=ppt/slides/slide1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8914" name="Rectangle 2"/>
          <p:cNvSpPr xmlns:c="http://schemas.openxmlformats.org/drawingml/2006/chart" xmlns:pic="http://schemas.openxmlformats.org/drawingml/2006/picture" xmlns:dgm="http://schemas.openxmlformats.org/drawingml/2006/diagram">
            <a:spLocks noChangeArrowheads="1" noGrp="1"/>
          </p:cNvSpPr>
          <p:nvPr>
            <p:ph type="ctrTitle"/>
          </p:nvPr>
        </p:nvSpPr>
        <p:spPr xmlns:c="http://schemas.openxmlformats.org/drawingml/2006/chart" xmlns:pic="http://schemas.openxmlformats.org/drawingml/2006/picture" xmlns:dgm="http://schemas.openxmlformats.org/drawingml/2006/diagram">
          <a:xfrm>
            <a:off x="827088" y="0"/>
            <a:ext cx="7772400" cy="981075"/>
          </a:xfrm>
        </p:spPr>
        <p:txBody xmlns:c="http://schemas.openxmlformats.org/drawingml/2006/chart" xmlns:pic="http://schemas.openxmlformats.org/drawingml/2006/picture" xmlns:dgm="http://schemas.openxmlformats.org/drawingml/2006/diagram">
          <a:bodyPr/>
          <a:lstStyle/>
          <a:p>
            <a:r>
              <a:rPr lang="it-IT">
                <a:uFillTx/>
              </a:rPr>
              <a:t>Tipi di scheduler</a:t>
            </a:r>
          </a:p>
        </p:txBody>
      </p:sp>
      <p:sp>
        <p:nvSpPr>
          <p:cNvPr xmlns:c="http://schemas.openxmlformats.org/drawingml/2006/chart" xmlns:pic="http://schemas.openxmlformats.org/drawingml/2006/picture" xmlns:dgm="http://schemas.openxmlformats.org/drawingml/2006/diagram" id="38915" name="Rectangle 3"/>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611188" y="774700"/>
            <a:ext cx="7921625" cy="5273675"/>
          </a:xfrm>
          <a:prstGeom prst="rect">
            <a:avLst/>
          </a:prstGeom>
          <a:noFill/>
          <a:ln w="9525">
            <a:noFill/>
            <a:miter lim="800000"/>
          </a:ln>
          <a:effectLst/>
        </p:spPr>
        <p:txBody xmlns:c="http://schemas.openxmlformats.org/drawingml/2006/chart" xmlns:pic="http://schemas.openxmlformats.org/drawingml/2006/picture" xmlns:dgm="http://schemas.openxmlformats.org/drawingml/2006/diagram">
          <a:bodyPr>
            <a:spAutoFit/>
          </a:bodyPr>
          <a:lstStyle/>
          <a:p>
            <a:endParaRPr lang="it-IT" sz="2000">
              <a:uFillTx/>
            </a:endParaRPr>
          </a:p>
          <a:p>
            <a:r>
              <a:rPr lang="it-IT" sz="2000">
                <a:uFillTx/>
              </a:rPr>
              <a:t>Con </a:t>
            </a:r>
            <a:r>
              <a:rPr i="1" lang="it-IT" sz="2000">
                <a:uFillTx/>
              </a:rPr>
              <a:t>scheduling</a:t>
            </a:r>
            <a:r>
              <a:rPr lang="it-IT" sz="2000">
                <a:uFillTx/>
              </a:rPr>
              <a:t> si intende un insieme di </a:t>
            </a:r>
            <a:r>
              <a:rPr lang="it-IT" sz="2000" u="sng">
                <a:uFillTx/>
              </a:rPr>
              <a:t>tecniche</a:t>
            </a:r>
            <a:r>
              <a:rPr lang="it-IT" sz="2000">
                <a:uFillTx/>
              </a:rPr>
              <a:t> e di </a:t>
            </a:r>
            <a:r>
              <a:rPr lang="it-IT" sz="2000" u="sng">
                <a:uFillTx/>
              </a:rPr>
              <a:t>meccanismi</a:t>
            </a:r>
            <a:r>
              <a:rPr lang="it-IT" sz="2000">
                <a:uFillTx/>
              </a:rPr>
              <a:t> interni del sistema operativo che amministrano l’ordine in cui il lavoro viene svolto</a:t>
            </a:r>
          </a:p>
          <a:p>
            <a:endParaRPr lang="it-IT" sz="2000">
              <a:uFillTx/>
            </a:endParaRPr>
          </a:p>
          <a:p>
            <a:r>
              <a:rPr lang="it-IT" sz="2000">
                <a:uFillTx/>
              </a:rPr>
              <a:t>Lo </a:t>
            </a:r>
            <a:r>
              <a:rPr i="1" lang="it-IT" sz="2000">
                <a:uFillTx/>
              </a:rPr>
              <a:t>Scheduler</a:t>
            </a:r>
            <a:r>
              <a:rPr lang="it-IT" sz="2000">
                <a:uFillTx/>
              </a:rPr>
              <a:t> è il modulo del sistema operativo che seleziona il processo che deve andare in esecuzione</a:t>
            </a:r>
          </a:p>
          <a:p>
            <a:endParaRPr lang="it-IT" sz="2000">
              <a:uFillTx/>
            </a:endParaRPr>
          </a:p>
          <a:p>
            <a:r>
              <a:rPr lang="it-IT" sz="2000">
                <a:uFillTx/>
              </a:rPr>
              <a:t>Obiettivo primario dello scheduling è </a:t>
            </a:r>
            <a:r>
              <a:rPr i="1" lang="it-IT" sz="2000">
                <a:uFillTx/>
              </a:rPr>
              <a:t>l’ottimizzazione delle prestazioni del sistema.</a:t>
            </a:r>
          </a:p>
          <a:p>
            <a:endParaRPr lang="it-IT" sz="2000">
              <a:uFillTx/>
            </a:endParaRPr>
          </a:p>
          <a:p>
            <a:r>
              <a:rPr lang="it-IT" sz="2000">
                <a:uFillTx/>
              </a:rPr>
              <a:t>In un grande sistema, il sistema operativo può prevedere fino a 3 tipi di scheduler:</a:t>
            </a:r>
          </a:p>
          <a:p>
            <a:endParaRPr lang="it-IT" sz="2000">
              <a:uFillTx/>
            </a:endParaRPr>
          </a:p>
          <a:p>
            <a:pPr lvl="4">
              <a:buFontTx/>
              <a:buChar char="•"/>
            </a:pPr>
            <a:r>
              <a:rPr lang="it-IT" sz="2000">
                <a:uFillTx/>
              </a:rPr>
              <a:t>scheduler di lungo termine (SLT)</a:t>
            </a:r>
          </a:p>
          <a:p>
            <a:pPr lvl="4">
              <a:buFontTx/>
              <a:buChar char="•"/>
            </a:pPr>
            <a:r>
              <a:rPr lang="it-IT" sz="2000">
                <a:uFillTx/>
              </a:rPr>
              <a:t>scheduler di medio termine (SMT)</a:t>
            </a:r>
          </a:p>
          <a:p>
            <a:pPr lvl="4">
              <a:buFontTx/>
              <a:buChar char="•"/>
            </a:pPr>
            <a:r>
              <a:rPr lang="it-IT" sz="2000">
                <a:uFillTx/>
              </a:rPr>
              <a:t>scheduler di breve termine (SBT)</a:t>
            </a:r>
          </a:p>
        </p:txBody>
      </p:sp>
    </p:spTree>
  </p:cSld>
  <p:clrMapOvr xmlns:c="http://schemas.openxmlformats.org/drawingml/2006/chart" xmlns:pic="http://schemas.openxmlformats.org/drawingml/2006/picture" xmlns:dgm="http://schemas.openxmlformats.org/drawingml/2006/diagram">
    <a:masterClrMapping/>
  </p:clrMapOvr>
</p:sld>
</file>

<file path=ppt/slides/slide1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0962" name="Rectangle 2"/>
          <p:cNvSpPr xmlns:c="http://schemas.openxmlformats.org/drawingml/2006/chart" xmlns:pic="http://schemas.openxmlformats.org/drawingml/2006/picture" xmlns:dgm="http://schemas.openxmlformats.org/drawingml/2006/diagram">
            <a:spLocks noChangeArrowheads="1" noGrp="1"/>
          </p:cNvSpPr>
          <p:nvPr>
            <p:ph type="ctrTitle"/>
          </p:nvPr>
        </p:nvSpPr>
        <p:spPr xmlns:c="http://schemas.openxmlformats.org/drawingml/2006/chart" xmlns:pic="http://schemas.openxmlformats.org/drawingml/2006/picture" xmlns:dgm="http://schemas.openxmlformats.org/drawingml/2006/diagram">
          <a:xfrm>
            <a:off x="827088" y="0"/>
            <a:ext cx="7772400" cy="981075"/>
          </a:xfrm>
        </p:spPr>
        <p:txBody xmlns:c="http://schemas.openxmlformats.org/drawingml/2006/chart" xmlns:pic="http://schemas.openxmlformats.org/drawingml/2006/picture" xmlns:dgm="http://schemas.openxmlformats.org/drawingml/2006/diagram">
          <a:bodyPr/>
          <a:lstStyle/>
          <a:p>
            <a:r>
              <a:rPr lang="it-IT">
                <a:uFillTx/>
              </a:rPr>
              <a:t>Tipi di scheduler</a:t>
            </a:r>
          </a:p>
        </p:txBody>
      </p:sp>
      <p:sp>
        <p:nvSpPr>
          <p:cNvPr xmlns:c="http://schemas.openxmlformats.org/drawingml/2006/chart" xmlns:pic="http://schemas.openxmlformats.org/drawingml/2006/picture" xmlns:dgm="http://schemas.openxmlformats.org/drawingml/2006/diagram" id="40963" name="Rectangle 3"/>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611188" y="1252538"/>
            <a:ext cx="8208962" cy="3992562"/>
          </a:xfrm>
          <a:prstGeom prst="rect">
            <a:avLst/>
          </a:prstGeom>
          <a:noFill/>
          <a:ln w="9525">
            <a:noFill/>
            <a:miter lim="800000"/>
          </a:ln>
          <a:effectLst/>
        </p:spPr>
        <p:txBody xmlns:c="http://schemas.openxmlformats.org/drawingml/2006/chart" xmlns:pic="http://schemas.openxmlformats.org/drawingml/2006/picture" xmlns:dgm="http://schemas.openxmlformats.org/drawingml/2006/diagram">
          <a:bodyPr>
            <a:spAutoFit/>
          </a:bodyPr>
          <a:lstStyle/>
          <a:p>
            <a:r>
              <a:rPr lang="it-IT" sz="2000" u="sng">
                <a:uFillTx/>
              </a:rPr>
              <a:t>Scheduler di lungo termine (SLT)</a:t>
            </a:r>
            <a:endParaRPr lang="it-IT" sz="2000">
              <a:uFillTx/>
            </a:endParaRPr>
          </a:p>
          <a:p>
            <a:endParaRPr lang="it-IT" sz="2000">
              <a:uFillTx/>
            </a:endParaRPr>
          </a:p>
          <a:p>
            <a:r>
              <a:rPr lang="it-IT" sz="2000">
                <a:uFillTx/>
              </a:rPr>
              <a:t>Gestisce la coda dei job (lavori).</a:t>
            </a:r>
          </a:p>
          <a:p>
            <a:endParaRPr lang="it-IT" sz="2000">
              <a:uFillTx/>
            </a:endParaRPr>
          </a:p>
          <a:p>
            <a:r>
              <a:rPr lang="it-IT" sz="2000">
                <a:uFillTx/>
              </a:rPr>
              <a:t>I job sono corredati da tutti i dati ed i comandi necessari per la loro esecuzione. Stime effettuate dal programmatore (o dal sistema) forniscono informazioni sulle risorse necessarie alla loro esecuzione, come le dimensioni della memoria, il tempo di esecuzione totale, ecc.</a:t>
            </a:r>
          </a:p>
          <a:p>
            <a:endParaRPr lang="it-IT" sz="2000">
              <a:uFillTx/>
            </a:endParaRPr>
          </a:p>
          <a:p>
            <a:r>
              <a:rPr lang="it-IT" sz="2000">
                <a:uFillTx/>
              </a:rPr>
              <a:t>Il lavoro dello scheduler di lungo termine si basa quindi sulla stima del comportamento globale dei job.</a:t>
            </a:r>
            <a:endParaRPr lang="it-IT" sz="2400">
              <a:uFillTx/>
            </a:endParaRPr>
          </a:p>
          <a:p>
            <a:pPr>
              <a:spcBef>
                <a:spcPct val="50000"/>
              </a:spcBef>
            </a:pPr>
            <a:endParaRPr lang="it-IT" sz="2400">
              <a:uFillTx/>
              <a:latin charset="0" pitchFamily="34" typeface="Verdana"/>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1986" name="Rectangle 2"/>
          <p:cNvSpPr xmlns:c="http://schemas.openxmlformats.org/drawingml/2006/chart" xmlns:pic="http://schemas.openxmlformats.org/drawingml/2006/picture" xmlns:dgm="http://schemas.openxmlformats.org/drawingml/2006/diagram">
            <a:spLocks noChangeArrowheads="1" noGrp="1"/>
          </p:cNvSpPr>
          <p:nvPr>
            <p:ph type="ctrTitle"/>
          </p:nvPr>
        </p:nvSpPr>
        <p:spPr xmlns:c="http://schemas.openxmlformats.org/drawingml/2006/chart" xmlns:pic="http://schemas.openxmlformats.org/drawingml/2006/picture" xmlns:dgm="http://schemas.openxmlformats.org/drawingml/2006/diagram">
          <a:xfrm>
            <a:off x="827088" y="0"/>
            <a:ext cx="7772400" cy="981075"/>
          </a:xfrm>
        </p:spPr>
        <p:txBody xmlns:c="http://schemas.openxmlformats.org/drawingml/2006/chart" xmlns:pic="http://schemas.openxmlformats.org/drawingml/2006/picture" xmlns:dgm="http://schemas.openxmlformats.org/drawingml/2006/diagram">
          <a:bodyPr/>
          <a:lstStyle/>
          <a:p>
            <a:r>
              <a:rPr lang="it-IT">
                <a:uFillTx/>
              </a:rPr>
              <a:t>Tipi di scheduler</a:t>
            </a:r>
          </a:p>
        </p:txBody>
      </p:sp>
      <p:sp>
        <p:nvSpPr>
          <p:cNvPr xmlns:c="http://schemas.openxmlformats.org/drawingml/2006/chart" xmlns:pic="http://schemas.openxmlformats.org/drawingml/2006/picture" xmlns:dgm="http://schemas.openxmlformats.org/drawingml/2006/diagram" id="41987" name="Rectangle 3"/>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323850" y="1052513"/>
            <a:ext cx="8820150" cy="4968875"/>
          </a:xfrm>
          <a:prstGeom prst="rect">
            <a:avLst/>
          </a:prstGeom>
          <a:noFill/>
          <a:ln w="9525">
            <a:noFill/>
            <a:miter lim="800000"/>
          </a:ln>
          <a:effectLst/>
        </p:spPr>
        <p:txBody xmlns:c="http://schemas.openxmlformats.org/drawingml/2006/chart" xmlns:pic="http://schemas.openxmlformats.org/drawingml/2006/picture" xmlns:dgm="http://schemas.openxmlformats.org/drawingml/2006/diagram">
          <a:bodyPr>
            <a:spAutoFit/>
          </a:bodyPr>
          <a:lstStyle/>
          <a:p>
            <a:pPr indent="-342900" marL="342900"/>
            <a:r>
              <a:rPr lang="it-IT" sz="2000">
                <a:uFillTx/>
              </a:rPr>
              <a:t>La </a:t>
            </a:r>
            <a:r>
              <a:rPr lang="it-IT" sz="2000" u="sng">
                <a:uFillTx/>
              </a:rPr>
              <a:t>strategia</a:t>
            </a:r>
            <a:r>
              <a:rPr lang="it-IT" sz="2000">
                <a:uFillTx/>
              </a:rPr>
              <a:t> principale dello scheduler di lungo termine e quella:</a:t>
            </a:r>
          </a:p>
          <a:p>
            <a:pPr indent="-342900" marL="342900"/>
            <a:endParaRPr lang="it-IT" sz="2000">
              <a:uFillTx/>
            </a:endParaRPr>
          </a:p>
          <a:p>
            <a:pPr indent="-342900" lvl="1" marL="800100">
              <a:buFontTx/>
              <a:buAutoNum type="arabicPeriod"/>
            </a:pPr>
            <a:r>
              <a:rPr lang="it-IT" sz="2000">
                <a:uFillTx/>
              </a:rPr>
              <a:t>di fornire alla coda dei processi pronti (e quindi allo scheduler di breve termine) gruppi di processi che siano bilanciati tra loro nello sfruttamento della CPU e dell’I/O;</a:t>
            </a:r>
          </a:p>
          <a:p>
            <a:pPr indent="-342900" lvl="1" marL="800100">
              <a:buFontTx/>
              <a:buAutoNum type="arabicPeriod"/>
            </a:pPr>
            <a:endParaRPr lang="it-IT" sz="2000">
              <a:uFillTx/>
            </a:endParaRPr>
          </a:p>
          <a:p>
            <a:pPr indent="-342900" lvl="1" marL="800100">
              <a:buFontTx/>
              <a:buAutoNum type="arabicPeriod"/>
            </a:pPr>
            <a:r>
              <a:rPr lang="it-IT" sz="2000">
                <a:uFillTx/>
              </a:rPr>
              <a:t>di aumentare il numero di processi provenienti dalla coda batch,  quando il carico della CPU scende;</a:t>
            </a:r>
          </a:p>
          <a:p>
            <a:pPr indent="-342900" lvl="1" marL="800100">
              <a:buFontTx/>
              <a:buAutoNum type="arabicPeriod"/>
            </a:pPr>
            <a:endParaRPr lang="it-IT" sz="2000">
              <a:uFillTx/>
            </a:endParaRPr>
          </a:p>
          <a:p>
            <a:pPr indent="-342900" lvl="1" marL="800100">
              <a:buFontTx/>
              <a:buAutoNum type="arabicPeriod"/>
            </a:pPr>
            <a:r>
              <a:rPr lang="it-IT" sz="2000">
                <a:uFillTx/>
              </a:rPr>
              <a:t>di diminuire (fino anche a bloccare) i lavori provenienti dalla coda batch, quando il carico aumenta e/o i tempi di risposta del sistema diminuiscono.</a:t>
            </a:r>
          </a:p>
          <a:p>
            <a:pPr indent="-342900" marL="342900"/>
            <a:endParaRPr lang="it-IT" sz="2000">
              <a:uFillTx/>
            </a:endParaRPr>
          </a:p>
          <a:p>
            <a:pPr indent="-342900" marL="342900"/>
            <a:r>
              <a:rPr lang="it-IT" sz="2000">
                <a:uFillTx/>
              </a:rPr>
              <a:t>La </a:t>
            </a:r>
            <a:r>
              <a:rPr lang="it-IT" sz="2000" u="sng">
                <a:uFillTx/>
              </a:rPr>
              <a:t>frequenza di chiamata</a:t>
            </a:r>
            <a:r>
              <a:rPr lang="it-IT" sz="2000">
                <a:uFillTx/>
              </a:rPr>
              <a:t> dell’SLT è bassa e consente di implementare strategie anche complesse di selezione dei lavori e di dimensionamento del carico dei processi da inviare alla coda </a:t>
            </a:r>
            <a:r>
              <a:rPr i="1" lang="it-IT" sz="2000">
                <a:uFillTx/>
              </a:rPr>
              <a:t>pronti (ready)</a:t>
            </a:r>
          </a:p>
        </p:txBody>
      </p:sp>
    </p:spTree>
  </p:cSld>
  <p:clrMapOvr xmlns:c="http://schemas.openxmlformats.org/drawingml/2006/chart" xmlns:pic="http://schemas.openxmlformats.org/drawingml/2006/picture" xmlns:dgm="http://schemas.openxmlformats.org/drawingml/2006/diagram">
    <a:masterClrMapping/>
  </p:clrMapOvr>
</p:sld>
</file>

<file path=ppt/slides/slide1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3010" name="Rectangle 2"/>
          <p:cNvSpPr xmlns:c="http://schemas.openxmlformats.org/drawingml/2006/chart" xmlns:pic="http://schemas.openxmlformats.org/drawingml/2006/picture" xmlns:dgm="http://schemas.openxmlformats.org/drawingml/2006/diagram">
            <a:spLocks noChangeArrowheads="1" noGrp="1"/>
          </p:cNvSpPr>
          <p:nvPr>
            <p:ph type="ctrTitle"/>
          </p:nvPr>
        </p:nvSpPr>
        <p:spPr xmlns:c="http://schemas.openxmlformats.org/drawingml/2006/chart" xmlns:pic="http://schemas.openxmlformats.org/drawingml/2006/picture" xmlns:dgm="http://schemas.openxmlformats.org/drawingml/2006/diagram">
          <a:xfrm>
            <a:off x="827088" y="0"/>
            <a:ext cx="7772400" cy="981075"/>
          </a:xfrm>
        </p:spPr>
        <p:txBody xmlns:c="http://schemas.openxmlformats.org/drawingml/2006/chart" xmlns:pic="http://schemas.openxmlformats.org/drawingml/2006/picture" xmlns:dgm="http://schemas.openxmlformats.org/drawingml/2006/diagram">
          <a:bodyPr/>
          <a:lstStyle/>
          <a:p>
            <a:r>
              <a:rPr lang="it-IT">
                <a:uFillTx/>
              </a:rPr>
              <a:t>Tipi di scheduler</a:t>
            </a:r>
          </a:p>
        </p:txBody>
      </p:sp>
      <p:sp>
        <p:nvSpPr>
          <p:cNvPr xmlns:c="http://schemas.openxmlformats.org/drawingml/2006/chart" xmlns:pic="http://schemas.openxmlformats.org/drawingml/2006/picture" xmlns:dgm="http://schemas.openxmlformats.org/drawingml/2006/diagram" id="43011" name="Rectangle 3"/>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539750" y="1052513"/>
            <a:ext cx="8064500" cy="4664075"/>
          </a:xfrm>
          <a:prstGeom prst="rect">
            <a:avLst/>
          </a:prstGeom>
          <a:noFill/>
          <a:ln w="9525">
            <a:noFill/>
            <a:miter lim="800000"/>
          </a:ln>
          <a:effectLst/>
        </p:spPr>
        <p:txBody xmlns:c="http://schemas.openxmlformats.org/drawingml/2006/chart" xmlns:pic="http://schemas.openxmlformats.org/drawingml/2006/picture" xmlns:dgm="http://schemas.openxmlformats.org/drawingml/2006/diagram">
          <a:bodyPr>
            <a:spAutoFit/>
          </a:bodyPr>
          <a:lstStyle/>
          <a:p>
            <a:r>
              <a:rPr dirty="0" err="1" lang="it-IT" sz="2000" u="sng">
                <a:uFillTx/>
              </a:rPr>
              <a:t>Scheduler</a:t>
            </a:r>
            <a:r>
              <a:rPr dirty="0" lang="it-IT" sz="2000" u="sng">
                <a:uFillTx/>
              </a:rPr>
              <a:t> di medio termine</a:t>
            </a:r>
            <a:r>
              <a:rPr dirty="0" lang="it-IT" sz="2000">
                <a:uFillTx/>
              </a:rPr>
              <a:t> (SMT)</a:t>
            </a:r>
          </a:p>
          <a:p>
            <a:endParaRPr dirty="0" lang="it-IT" sz="2000">
              <a:uFillTx/>
            </a:endParaRPr>
          </a:p>
          <a:p>
            <a:r>
              <a:rPr dirty="0" lang="it-IT" sz="2000">
                <a:uFillTx/>
              </a:rPr>
              <a:t>Lo </a:t>
            </a:r>
            <a:r>
              <a:rPr dirty="0" err="1" i="1" lang="it-IT" sz="2000">
                <a:uFillTx/>
              </a:rPr>
              <a:t>scheduler</a:t>
            </a:r>
            <a:r>
              <a:rPr dirty="0" i="1" lang="it-IT" sz="2000">
                <a:uFillTx/>
              </a:rPr>
              <a:t> di medio termine</a:t>
            </a:r>
            <a:r>
              <a:rPr dirty="0" lang="it-IT" sz="2000">
                <a:uFillTx/>
              </a:rPr>
              <a:t> gestisce i processi sospesi che sono stati rimossi dalla memoria centrale (mediante </a:t>
            </a:r>
            <a:r>
              <a:rPr dirty="0" err="1" i="1" lang="it-IT" sz="2000">
                <a:uFillTx/>
              </a:rPr>
              <a:t>swapping</a:t>
            </a:r>
            <a:r>
              <a:rPr dirty="0" lang="it-IT" sz="2000">
                <a:uFillTx/>
              </a:rPr>
              <a:t>).</a:t>
            </a:r>
          </a:p>
          <a:p>
            <a:endParaRPr dirty="0" lang="it-IT" sz="2000">
              <a:uFillTx/>
            </a:endParaRPr>
          </a:p>
          <a:p>
            <a:r>
              <a:rPr dirty="0" lang="it-IT" sz="2000">
                <a:uFillTx/>
              </a:rPr>
              <a:t>I processi sospesi non possono evolvere al completamento fino a che le condizioni che ne hanno causato la sospensione persistono.</a:t>
            </a:r>
          </a:p>
          <a:p>
            <a:endParaRPr dirty="0" lang="it-IT" sz="2000">
              <a:uFillTx/>
            </a:endParaRPr>
          </a:p>
          <a:p>
            <a:r>
              <a:rPr dirty="0" lang="it-IT" sz="2000">
                <a:uFillTx/>
              </a:rPr>
              <a:t>La presenza di molti processi sospesi in memoria, riduce la disponibilità per nuovi processi pronti. In questo caso lo </a:t>
            </a:r>
            <a:r>
              <a:rPr dirty="0" err="1" lang="it-IT" sz="2000">
                <a:uFillTx/>
              </a:rPr>
              <a:t>scheduler</a:t>
            </a:r>
            <a:r>
              <a:rPr dirty="0" lang="it-IT" sz="2000">
                <a:uFillTx/>
              </a:rPr>
              <a:t> di breve termine è obbligato a scegliere tra pochi processi pronti.</a:t>
            </a:r>
          </a:p>
          <a:p>
            <a:endParaRPr dirty="0" lang="it-IT" sz="2000">
              <a:uFillTx/>
            </a:endParaRPr>
          </a:p>
          <a:p>
            <a:r>
              <a:rPr dirty="0" lang="it-IT" sz="2000">
                <a:uFillTx/>
              </a:rPr>
              <a:t>Questo problema si risolve </a:t>
            </a:r>
            <a:r>
              <a:rPr dirty="0" lang="it-IT" sz="2000" u="sng">
                <a:uFillTx/>
              </a:rPr>
              <a:t>trasferendo</a:t>
            </a:r>
            <a:r>
              <a:rPr dirty="0" lang="it-IT" sz="2000">
                <a:uFillTx/>
              </a:rPr>
              <a:t> dalla </a:t>
            </a:r>
            <a:r>
              <a:rPr dirty="0" i="1" lang="it-IT" sz="2000">
                <a:uFillTx/>
              </a:rPr>
              <a:t>memoria principale</a:t>
            </a:r>
            <a:r>
              <a:rPr dirty="0" lang="it-IT" sz="2000">
                <a:uFillTx/>
              </a:rPr>
              <a:t> ad una </a:t>
            </a:r>
            <a:r>
              <a:rPr dirty="0" i="1" lang="it-IT" sz="2000">
                <a:uFillTx/>
              </a:rPr>
              <a:t>memoria secondaria</a:t>
            </a:r>
            <a:r>
              <a:rPr dirty="0" lang="it-IT" sz="2000">
                <a:uFillTx/>
              </a:rPr>
              <a:t>, con l’operazione detta </a:t>
            </a:r>
            <a:r>
              <a:rPr dirty="0" err="1" i="1" lang="it-IT" sz="2000">
                <a:uFillTx/>
              </a:rPr>
              <a:t>swapping</a:t>
            </a:r>
            <a:r>
              <a:rPr dirty="0" lang="it-IT" sz="2000">
                <a:uFillTx/>
              </a:rPr>
              <a:t>, uno o più processi</a:t>
            </a: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1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4034" name="Rectangle 2"/>
          <p:cNvSpPr xmlns:c="http://schemas.openxmlformats.org/drawingml/2006/chart" xmlns:pic="http://schemas.openxmlformats.org/drawingml/2006/picture" xmlns:dgm="http://schemas.openxmlformats.org/drawingml/2006/diagram">
            <a:spLocks noChangeArrowheads="1" noGrp="1"/>
          </p:cNvSpPr>
          <p:nvPr>
            <p:ph type="ctrTitle"/>
          </p:nvPr>
        </p:nvSpPr>
        <p:spPr xmlns:c="http://schemas.openxmlformats.org/drawingml/2006/chart" xmlns:pic="http://schemas.openxmlformats.org/drawingml/2006/picture" xmlns:dgm="http://schemas.openxmlformats.org/drawingml/2006/diagram">
          <a:xfrm>
            <a:off x="827088" y="0"/>
            <a:ext cx="7772400" cy="981075"/>
          </a:xfrm>
        </p:spPr>
        <p:txBody xmlns:c="http://schemas.openxmlformats.org/drawingml/2006/chart" xmlns:pic="http://schemas.openxmlformats.org/drawingml/2006/picture" xmlns:dgm="http://schemas.openxmlformats.org/drawingml/2006/diagram">
          <a:bodyPr/>
          <a:lstStyle/>
          <a:p>
            <a:r>
              <a:rPr lang="it-IT">
                <a:uFillTx/>
              </a:rPr>
              <a:t>Tipi di scheduler</a:t>
            </a:r>
          </a:p>
        </p:txBody>
      </p:sp>
      <p:sp>
        <p:nvSpPr>
          <p:cNvPr xmlns:c="http://schemas.openxmlformats.org/drawingml/2006/chart" xmlns:pic="http://schemas.openxmlformats.org/drawingml/2006/picture" xmlns:dgm="http://schemas.openxmlformats.org/drawingml/2006/diagram" id="44035" name="Rectangle 3"/>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468313" y="981075"/>
            <a:ext cx="8280400" cy="5426075"/>
          </a:xfrm>
          <a:prstGeom prst="rect">
            <a:avLst/>
          </a:prstGeom>
          <a:noFill/>
          <a:ln w="9525">
            <a:noFill/>
            <a:miter lim="800000"/>
          </a:ln>
          <a:effectLst/>
        </p:spPr>
        <p:txBody xmlns:c="http://schemas.openxmlformats.org/drawingml/2006/chart" xmlns:pic="http://schemas.openxmlformats.org/drawingml/2006/picture" xmlns:dgm="http://schemas.openxmlformats.org/drawingml/2006/diagram">
          <a:bodyPr>
            <a:spAutoFit/>
          </a:bodyPr>
          <a:lstStyle/>
          <a:p>
            <a:r>
              <a:rPr lang="it-IT" sz="2000">
                <a:uFillTx/>
              </a:rPr>
              <a:t>L’SMT si occupa della gestione dei processi </a:t>
            </a:r>
            <a:r>
              <a:rPr lang="it-IT" sz="2000" u="sng">
                <a:uFillTx/>
              </a:rPr>
              <a:t>rimossi</a:t>
            </a:r>
            <a:r>
              <a:rPr lang="it-IT" sz="2000">
                <a:uFillTx/>
              </a:rPr>
              <a:t> dalla memoria centrale. </a:t>
            </a:r>
          </a:p>
          <a:p>
            <a:endParaRPr lang="it-IT" sz="2000">
              <a:uFillTx/>
            </a:endParaRPr>
          </a:p>
          <a:p>
            <a:r>
              <a:rPr lang="it-IT" sz="2000">
                <a:uFillTx/>
              </a:rPr>
              <a:t>Quando vengono rimosse le condizioni di sospensione, lo scheduler SMT:</a:t>
            </a:r>
          </a:p>
          <a:p>
            <a:endParaRPr lang="it-IT" sz="2000">
              <a:uFillTx/>
            </a:endParaRPr>
          </a:p>
          <a:p>
            <a:pPr lvl="1">
              <a:buFontTx/>
              <a:buChar char="•"/>
            </a:pPr>
            <a:r>
              <a:rPr lang="it-IT" sz="2000">
                <a:uFillTx/>
              </a:rPr>
              <a:t> utilizza le informazioni del Descrittore di Processo (DDP) per stabilire la richiesta di memoria del processo</a:t>
            </a:r>
          </a:p>
          <a:p>
            <a:pPr lvl="1">
              <a:buFontTx/>
              <a:buChar char="•"/>
            </a:pPr>
            <a:r>
              <a:rPr lang="it-IT" sz="2000">
                <a:uFillTx/>
              </a:rPr>
              <a:t> tenta di allocare spazio in memoria centrale </a:t>
            </a:r>
          </a:p>
          <a:p>
            <a:pPr lvl="1">
              <a:buFontTx/>
              <a:buChar char="•"/>
            </a:pPr>
            <a:r>
              <a:rPr lang="it-IT" sz="2000">
                <a:uFillTx/>
              </a:rPr>
              <a:t> riposiziona il processo in memoria nella coda dei pronti</a:t>
            </a:r>
          </a:p>
          <a:p>
            <a:endParaRPr lang="it-IT" sz="2000">
              <a:uFillTx/>
            </a:endParaRPr>
          </a:p>
          <a:p>
            <a:r>
              <a:rPr lang="it-IT" sz="2000">
                <a:uFillTx/>
              </a:rPr>
              <a:t>l’SMT viene attivato:</a:t>
            </a:r>
          </a:p>
          <a:p>
            <a:endParaRPr lang="it-IT" sz="2000">
              <a:uFillTx/>
            </a:endParaRPr>
          </a:p>
          <a:p>
            <a:pPr lvl="1"/>
            <a:r>
              <a:rPr lang="it-IT" sz="2000">
                <a:uFillTx/>
                <a:sym charset="2" pitchFamily="2" typeface="Wingdings"/>
              </a:rPr>
              <a:t></a:t>
            </a:r>
            <a:r>
              <a:rPr lang="it-IT" sz="2000">
                <a:uFillTx/>
              </a:rPr>
              <a:t>quando si rende disponibile spazio in memoria </a:t>
            </a:r>
          </a:p>
          <a:p>
            <a:pPr lvl="1"/>
            <a:r>
              <a:rPr lang="it-IT" sz="2000">
                <a:uFillTx/>
                <a:sym charset="2" pitchFamily="2" typeface="Wingdings"/>
              </a:rPr>
              <a:t> </a:t>
            </a:r>
            <a:r>
              <a:rPr lang="it-IT" sz="2000">
                <a:uFillTx/>
              </a:rPr>
              <a:t>quando l’arrivo di processi pronti scende al di sotto di una soglia specificata</a:t>
            </a:r>
          </a:p>
          <a:p>
            <a:pPr>
              <a:spcBef>
                <a:spcPct val="50000"/>
              </a:spcBef>
            </a:pPr>
            <a:endParaRPr lang="it-IT" sz="2000">
              <a:solidFill>
                <a:srgbClr val="000000"/>
              </a:solidFill>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5058" name="Rectangle 2"/>
          <p:cNvSpPr xmlns:c="http://schemas.openxmlformats.org/drawingml/2006/chart" xmlns:pic="http://schemas.openxmlformats.org/drawingml/2006/picture" xmlns:dgm="http://schemas.openxmlformats.org/drawingml/2006/diagram">
            <a:spLocks noChangeArrowheads="1" noGrp="1"/>
          </p:cNvSpPr>
          <p:nvPr>
            <p:ph type="ctrTitle"/>
          </p:nvPr>
        </p:nvSpPr>
        <p:spPr xmlns:c="http://schemas.openxmlformats.org/drawingml/2006/chart" xmlns:pic="http://schemas.openxmlformats.org/drawingml/2006/picture" xmlns:dgm="http://schemas.openxmlformats.org/drawingml/2006/diagram">
          <a:xfrm>
            <a:off x="827088" y="0"/>
            <a:ext cx="7772400" cy="981075"/>
          </a:xfrm>
        </p:spPr>
        <p:txBody xmlns:c="http://schemas.openxmlformats.org/drawingml/2006/chart" xmlns:pic="http://schemas.openxmlformats.org/drawingml/2006/picture" xmlns:dgm="http://schemas.openxmlformats.org/drawingml/2006/diagram">
          <a:bodyPr/>
          <a:lstStyle/>
          <a:p>
            <a:r>
              <a:rPr lang="it-IT">
                <a:uFillTx/>
              </a:rPr>
              <a:t>Tipi di scheduler</a:t>
            </a:r>
          </a:p>
        </p:txBody>
      </p:sp>
      <p:sp>
        <p:nvSpPr>
          <p:cNvPr xmlns:c="http://schemas.openxmlformats.org/drawingml/2006/chart" xmlns:pic="http://schemas.openxmlformats.org/drawingml/2006/picture" xmlns:dgm="http://schemas.openxmlformats.org/drawingml/2006/diagram" id="45059" name="Rectangle 3"/>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323850" y="1298575"/>
            <a:ext cx="8496300" cy="5730875"/>
          </a:xfrm>
          <a:prstGeom prst="rect">
            <a:avLst/>
          </a:prstGeom>
          <a:noFill/>
          <a:ln w="9525">
            <a:noFill/>
            <a:miter lim="800000"/>
          </a:ln>
          <a:effectLst/>
        </p:spPr>
        <p:txBody xmlns:c="http://schemas.openxmlformats.org/drawingml/2006/chart" xmlns:pic="http://schemas.openxmlformats.org/drawingml/2006/picture" xmlns:dgm="http://schemas.openxmlformats.org/drawingml/2006/diagram">
          <a:bodyPr>
            <a:spAutoFit/>
          </a:bodyPr>
          <a:lstStyle/>
          <a:p>
            <a:r>
              <a:rPr lang="it-IT" sz="2000" u="sng">
                <a:uFillTx/>
              </a:rPr>
              <a:t>Scheduler di breve termine</a:t>
            </a:r>
            <a:r>
              <a:rPr lang="it-IT" sz="2000">
                <a:uFillTx/>
              </a:rPr>
              <a:t> (SBT)</a:t>
            </a:r>
          </a:p>
          <a:p>
            <a:endParaRPr lang="it-IT" sz="2000">
              <a:uFillTx/>
            </a:endParaRPr>
          </a:p>
          <a:p>
            <a:r>
              <a:rPr lang="it-IT" sz="2000">
                <a:uFillTx/>
              </a:rPr>
              <a:t>Assegna la CPU ad un processo scelto nel gruppo dei processi residenti in memoria e pronti (</a:t>
            </a:r>
            <a:r>
              <a:rPr i="1" lang="it-IT" sz="2000">
                <a:uFillTx/>
              </a:rPr>
              <a:t>ready</a:t>
            </a:r>
            <a:r>
              <a:rPr lang="it-IT" sz="2000">
                <a:uFillTx/>
              </a:rPr>
              <a:t>); la sua principale strategia è orientata alla </a:t>
            </a:r>
            <a:r>
              <a:rPr lang="it-IT" sz="2000" u="sng">
                <a:uFillTx/>
              </a:rPr>
              <a:t>massimizzazione delle prestazioni</a:t>
            </a:r>
            <a:r>
              <a:rPr lang="it-IT" sz="2000">
                <a:uFillTx/>
              </a:rPr>
              <a:t> del sistema secondo un specifico insieme di obiettivi </a:t>
            </a:r>
          </a:p>
          <a:p>
            <a:endParaRPr lang="it-IT" sz="2000">
              <a:uFillTx/>
            </a:endParaRPr>
          </a:p>
          <a:p>
            <a:r>
              <a:rPr lang="it-IT" sz="2000">
                <a:uFillTx/>
              </a:rPr>
              <a:t>Lo scheduler di breve termine (dispatcher) viene chiamato ogni volta che un </a:t>
            </a:r>
            <a:r>
              <a:rPr b="1" lang="it-IT" sz="2000">
                <a:uFillTx/>
              </a:rPr>
              <a:t>evento</a:t>
            </a:r>
            <a:r>
              <a:rPr lang="it-IT" sz="2000">
                <a:uFillTx/>
              </a:rPr>
              <a:t> esterno o interno modifica lo stato globale del sistema</a:t>
            </a:r>
          </a:p>
          <a:p>
            <a:endParaRPr lang="it-IT" sz="2000">
              <a:uFillTx/>
            </a:endParaRPr>
          </a:p>
          <a:p>
            <a:r>
              <a:rPr lang="it-IT" sz="2000">
                <a:uFillTx/>
              </a:rPr>
              <a:t>Eventi:</a:t>
            </a:r>
          </a:p>
          <a:p>
            <a:pPr lvl="1">
              <a:buFontTx/>
              <a:buChar char="•"/>
            </a:pPr>
            <a:r>
              <a:rPr lang="it-IT" sz="2000">
                <a:uFillTx/>
              </a:rPr>
              <a:t> impulsi di temporizzazione (interrupt basati su intervalli di tempo)</a:t>
            </a:r>
          </a:p>
          <a:p>
            <a:pPr lvl="1">
              <a:buFontTx/>
              <a:buChar char="•"/>
            </a:pPr>
            <a:r>
              <a:rPr lang="it-IT" sz="2000">
                <a:uFillTx/>
              </a:rPr>
              <a:t> interrupt e completamento di operazioni di I/O la maggior parte delle  chiamate di sistema </a:t>
            </a:r>
          </a:p>
          <a:p>
            <a:pPr lvl="1">
              <a:buFontTx/>
              <a:buChar char="•"/>
            </a:pPr>
            <a:r>
              <a:rPr lang="it-IT" sz="2000">
                <a:uFillTx/>
              </a:rPr>
              <a:t> trasmissione e ricezione di segnali</a:t>
            </a:r>
          </a:p>
          <a:p>
            <a:pPr lvl="1">
              <a:buFontTx/>
              <a:buChar char="•"/>
            </a:pPr>
            <a:r>
              <a:rPr lang="it-IT" sz="2000">
                <a:uFillTx/>
              </a:rPr>
              <a:t> attivazione di programmi interattivi</a:t>
            </a:r>
          </a:p>
          <a:p>
            <a:pPr>
              <a:buFontTx/>
              <a:buChar char="•"/>
            </a:pPr>
            <a:endParaRPr lang="it-IT" sz="2000">
              <a:uFillTx/>
            </a:endParaRPr>
          </a:p>
          <a:p>
            <a:pPr>
              <a:spcBef>
                <a:spcPct val="50000"/>
              </a:spcBef>
            </a:pPr>
            <a:endParaRPr lang="it-IT" sz="2000">
              <a:solidFill>
                <a:srgbClr val="000000"/>
              </a:solidFill>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3314" name="Rectangle 2"/>
          <p:cNvSpPr xmlns:c="http://schemas.openxmlformats.org/drawingml/2006/chart" xmlns:pic="http://schemas.openxmlformats.org/drawingml/2006/picture" xmlns:dgm="http://schemas.openxmlformats.org/drawingml/2006/diagram">
            <a:spLocks noChangeArrowheads="1" noGrp="1"/>
          </p:cNvSpPr>
          <p:nvPr>
            <p:ph type="ctrTitle"/>
          </p:nvPr>
        </p:nvSpPr>
        <p:spPr xmlns:c="http://schemas.openxmlformats.org/drawingml/2006/chart" xmlns:pic="http://schemas.openxmlformats.org/drawingml/2006/picture" xmlns:dgm="http://schemas.openxmlformats.org/drawingml/2006/diagram">
          <a:xfrm>
            <a:off x="827088" y="0"/>
            <a:ext cx="7772400" cy="981075"/>
          </a:xfrm>
        </p:spPr>
        <p:txBody xmlns:c="http://schemas.openxmlformats.org/drawingml/2006/chart" xmlns:pic="http://schemas.openxmlformats.org/drawingml/2006/picture" xmlns:dgm="http://schemas.openxmlformats.org/drawingml/2006/diagram">
          <a:bodyPr/>
          <a:lstStyle/>
          <a:p>
            <a:r>
              <a:rPr lang="it-IT">
                <a:uFillTx/>
              </a:rPr>
              <a:t>Round Robin</a:t>
            </a:r>
          </a:p>
        </p:txBody>
      </p:sp>
      <p:sp>
        <p:nvSpPr>
          <p:cNvPr xmlns:c="http://schemas.openxmlformats.org/drawingml/2006/chart" xmlns:pic="http://schemas.openxmlformats.org/drawingml/2006/picture" xmlns:dgm="http://schemas.openxmlformats.org/drawingml/2006/diagram" id="13316" name="Rectangle 4"/>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395288" y="1412875"/>
            <a:ext cx="8532812" cy="4359275"/>
          </a:xfrm>
          <a:prstGeom prst="rect">
            <a:avLst/>
          </a:prstGeom>
          <a:noFill/>
          <a:ln w="9525">
            <a:noFill/>
            <a:miter lim="800000"/>
          </a:ln>
          <a:effectLst/>
        </p:spPr>
        <p:txBody xmlns:c="http://schemas.openxmlformats.org/drawingml/2006/chart" xmlns:pic="http://schemas.openxmlformats.org/drawingml/2006/picture" xmlns:dgm="http://schemas.openxmlformats.org/drawingml/2006/diagram">
          <a:bodyPr>
            <a:spAutoFit/>
          </a:bodyPr>
          <a:lstStyle/>
          <a:p>
            <a:r>
              <a:rPr lang="it-IT" sz="2000">
                <a:uFillTx/>
              </a:rPr>
              <a:t>In ambienti interattivi, uno degli obiettivi primari è una </a:t>
            </a:r>
            <a:r>
              <a:rPr lang="it-IT" sz="2000" u="sng">
                <a:uFillTx/>
              </a:rPr>
              <a:t>equa condivisione</a:t>
            </a:r>
            <a:r>
              <a:rPr lang="it-IT" sz="2000">
                <a:uFillTx/>
              </a:rPr>
              <a:t> delle risorse fra gli utenti.</a:t>
            </a:r>
          </a:p>
          <a:p>
            <a:endParaRPr lang="it-IT" sz="2000">
              <a:uFillTx/>
            </a:endParaRPr>
          </a:p>
          <a:p>
            <a:r>
              <a:rPr lang="it-IT" sz="2000">
                <a:uFillTx/>
              </a:rPr>
              <a:t>Il metodo </a:t>
            </a:r>
            <a:r>
              <a:rPr i="1" lang="it-IT" sz="2000">
                <a:uFillTx/>
              </a:rPr>
              <a:t>round-robin</a:t>
            </a:r>
            <a:r>
              <a:rPr lang="it-IT" sz="2000">
                <a:uFillTx/>
              </a:rPr>
              <a:t> (o del </a:t>
            </a:r>
            <a:r>
              <a:rPr i="1" lang="it-IT" sz="2000">
                <a:uFillTx/>
              </a:rPr>
              <a:t>time-slicing</a:t>
            </a:r>
            <a:r>
              <a:rPr lang="it-IT" sz="2000">
                <a:uFillTx/>
              </a:rPr>
              <a:t>, o a </a:t>
            </a:r>
            <a:r>
              <a:rPr i="1" lang="it-IT" sz="2000">
                <a:uFillTx/>
              </a:rPr>
              <a:t>quanti di tempo</a:t>
            </a:r>
            <a:r>
              <a:rPr lang="it-IT" sz="2000">
                <a:uFillTx/>
              </a:rPr>
              <a:t>) divide il tempo di CPU in </a:t>
            </a:r>
            <a:r>
              <a:rPr i="1" lang="it-IT" sz="2000">
                <a:uFillTx/>
              </a:rPr>
              <a:t>quanti</a:t>
            </a:r>
            <a:r>
              <a:rPr lang="it-IT" sz="2000">
                <a:uFillTx/>
              </a:rPr>
              <a:t> Q assegnati a chi ne fa richiesta. Nessun processo può rimanere in esecuzione per più di Q.</a:t>
            </a:r>
          </a:p>
          <a:p>
            <a:endParaRPr lang="it-IT" sz="2000">
              <a:uFillTx/>
            </a:endParaRPr>
          </a:p>
          <a:p>
            <a:r>
              <a:rPr lang="it-IT" sz="2000">
                <a:uFillTx/>
              </a:rPr>
              <a:t>Se il processo non si completa in Q, torna nella coda dei processi pronti</a:t>
            </a:r>
          </a:p>
          <a:p>
            <a:endParaRPr lang="it-IT" sz="2000">
              <a:uFillTx/>
            </a:endParaRPr>
          </a:p>
          <a:p>
            <a:r>
              <a:rPr lang="it-IT" sz="2000">
                <a:uFillTx/>
              </a:rPr>
              <a:t>Il processo che cede il controllo al Sistema Operativo prima della terminazione del proprio Q, perde la parte rimanente</a:t>
            </a:r>
          </a:p>
          <a:p>
            <a:endParaRPr lang="it-IT" sz="2000">
              <a:uFillTx/>
            </a:endParaRPr>
          </a:p>
          <a:p>
            <a:r>
              <a:rPr lang="it-IT" sz="2000">
                <a:uFillTx/>
              </a:rPr>
              <a:t>La CPU viene quindi assegnata secondo uno schema di </a:t>
            </a:r>
            <a:r>
              <a:rPr lang="it-IT" sz="2000" u="sng">
                <a:uFillTx/>
              </a:rPr>
              <a:t>priorità a rotazione</a:t>
            </a:r>
          </a:p>
        </p:txBody>
      </p:sp>
    </p:spTree>
  </p:cSld>
  <p:clrMapOvr xmlns:c="http://schemas.openxmlformats.org/drawingml/2006/chart" xmlns:pic="http://schemas.openxmlformats.org/drawingml/2006/picture" xmlns:dgm="http://schemas.openxmlformats.org/drawingml/2006/diagram">
    <a:masterClrMapping/>
  </p:clrMapOvr>
</p:sld>
</file>

<file path=ppt/slides/slide1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098" name="Rectangle 2"/>
          <p:cNvSpPr xmlns:c="http://schemas.openxmlformats.org/drawingml/2006/chart" xmlns:pic="http://schemas.openxmlformats.org/drawingml/2006/picture" xmlns:dgm="http://schemas.openxmlformats.org/drawingml/2006/diagram">
            <a:spLocks noChangeArrowheads="1" noGrp="1"/>
          </p:cNvSpPr>
          <p:nvPr>
            <p:ph type="ctrTitle"/>
          </p:nvPr>
        </p:nvSpPr>
        <p:spPr xmlns:c="http://schemas.openxmlformats.org/drawingml/2006/chart" xmlns:pic="http://schemas.openxmlformats.org/drawingml/2006/picture" xmlns:dgm="http://schemas.openxmlformats.org/drawingml/2006/diagram">
          <a:xfrm>
            <a:off x="827088" y="0"/>
            <a:ext cx="7772400" cy="981075"/>
          </a:xfrm>
        </p:spPr>
        <p:txBody xmlns:c="http://schemas.openxmlformats.org/drawingml/2006/chart" xmlns:pic="http://schemas.openxmlformats.org/drawingml/2006/picture" xmlns:dgm="http://schemas.openxmlformats.org/drawingml/2006/diagram">
          <a:bodyPr/>
          <a:lstStyle/>
          <a:p>
            <a:r>
              <a:rPr lang="it-IT">
                <a:uFillTx/>
              </a:rPr>
              <a:t>Priorità (Event Driven)</a:t>
            </a:r>
          </a:p>
        </p:txBody>
      </p:sp>
      <p:sp>
        <p:nvSpPr>
          <p:cNvPr xmlns:c="http://schemas.openxmlformats.org/drawingml/2006/chart" xmlns:pic="http://schemas.openxmlformats.org/drawingml/2006/picture" xmlns:dgm="http://schemas.openxmlformats.org/drawingml/2006/diagram" id="4100" name="Rectangle 4"/>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539750" y="1135063"/>
            <a:ext cx="8208963" cy="5203825"/>
          </a:xfrm>
          <a:prstGeom prst="rect">
            <a:avLst/>
          </a:prstGeom>
          <a:noFill/>
          <a:ln w="9525">
            <a:noFill/>
            <a:miter lim="800000"/>
          </a:ln>
          <a:effectLst/>
        </p:spPr>
        <p:txBody xmlns:c="http://schemas.openxmlformats.org/drawingml/2006/chart" xmlns:pic="http://schemas.openxmlformats.org/drawingml/2006/picture" xmlns:dgm="http://schemas.openxmlformats.org/drawingml/2006/diagram">
          <a:bodyPr>
            <a:spAutoFit/>
          </a:bodyPr>
          <a:lstStyle/>
          <a:p>
            <a:r>
              <a:rPr lang="it-IT" sz="2400">
                <a:uFillTx/>
              </a:rPr>
              <a:t>A ogni processo del sistema viene assegnato un livello di priorità. Lo scheduler sceglie sempre il processo pronto con priorità maggiore</a:t>
            </a:r>
          </a:p>
          <a:p>
            <a:endParaRPr lang="it-IT" sz="2400">
              <a:uFillTx/>
            </a:endParaRPr>
          </a:p>
          <a:p>
            <a:r>
              <a:rPr lang="it-IT" sz="2400">
                <a:uFillTx/>
              </a:rPr>
              <a:t>La priorità può essere assegnata dall’utente o dal sistema e può essere di tipo statico o dinamico</a:t>
            </a:r>
          </a:p>
          <a:p>
            <a:endParaRPr lang="it-IT" sz="2400">
              <a:uFillTx/>
            </a:endParaRPr>
          </a:p>
          <a:p>
            <a:r>
              <a:rPr lang="it-IT" sz="2400">
                <a:uFillTx/>
              </a:rPr>
              <a:t>la priorità dinamica varia in funzione: </a:t>
            </a:r>
          </a:p>
          <a:p>
            <a:pPr lvl="1">
              <a:buFontTx/>
              <a:buChar char="•"/>
            </a:pPr>
            <a:r>
              <a:rPr lang="it-IT" sz="2400">
                <a:uFillTx/>
              </a:rPr>
              <a:t> del valore iniziale</a:t>
            </a:r>
          </a:p>
          <a:p>
            <a:pPr lvl="1">
              <a:buFontTx/>
              <a:buChar char="•"/>
            </a:pPr>
            <a:r>
              <a:rPr lang="it-IT" sz="2400">
                <a:uFillTx/>
              </a:rPr>
              <a:t> delle caratteristiche del processo</a:t>
            </a:r>
          </a:p>
          <a:p>
            <a:pPr lvl="1">
              <a:buFontTx/>
              <a:buChar char="•"/>
            </a:pPr>
            <a:r>
              <a:rPr lang="it-IT" sz="2400">
                <a:uFillTx/>
              </a:rPr>
              <a:t> della richiesta di risorse</a:t>
            </a:r>
          </a:p>
          <a:p>
            <a:pPr lvl="1">
              <a:buFontTx/>
              <a:buChar char="•"/>
            </a:pPr>
            <a:r>
              <a:rPr lang="it-IT" sz="2400">
                <a:uFillTx/>
              </a:rPr>
              <a:t> del comportamento durante l’esecuzione</a:t>
            </a:r>
          </a:p>
          <a:p>
            <a:endParaRPr lang="it-IT" sz="2400">
              <a:uFillTx/>
            </a:endParaRPr>
          </a:p>
          <a:p>
            <a:r>
              <a:rPr lang="it-IT" sz="2400">
                <a:uFillTx/>
              </a:rPr>
              <a:t>è realizzabile in forma </a:t>
            </a:r>
            <a:r>
              <a:rPr lang="it-IT" sz="2400" u="sng">
                <a:uFillTx/>
              </a:rPr>
              <a:t>interrompente</a:t>
            </a:r>
            <a:r>
              <a:rPr lang="it-IT" sz="2400">
                <a:uFillTx/>
              </a:rPr>
              <a:t> o </a:t>
            </a:r>
            <a:r>
              <a:rPr lang="it-IT" sz="2400" u="sng">
                <a:uFillTx/>
              </a:rPr>
              <a:t>non interrompente</a:t>
            </a:r>
            <a:endParaRPr lang="it-IT">
              <a:uFillTx/>
              <a:latin charset="0" pitchFamily="34" typeface="Verdana"/>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122" name="Rectangle 2"/>
          <p:cNvSpPr xmlns:c="http://schemas.openxmlformats.org/drawingml/2006/chart" xmlns:pic="http://schemas.openxmlformats.org/drawingml/2006/picture" xmlns:dgm="http://schemas.openxmlformats.org/drawingml/2006/diagram">
            <a:spLocks noChangeArrowheads="1" noGrp="1"/>
          </p:cNvSpPr>
          <p:nvPr>
            <p:ph type="ctrTitle"/>
          </p:nvPr>
        </p:nvSpPr>
        <p:spPr xmlns:c="http://schemas.openxmlformats.org/drawingml/2006/chart" xmlns:pic="http://schemas.openxmlformats.org/drawingml/2006/picture" xmlns:dgm="http://schemas.openxmlformats.org/drawingml/2006/diagram">
          <a:xfrm>
            <a:off x="827088" y="0"/>
            <a:ext cx="7772400" cy="981075"/>
          </a:xfrm>
        </p:spPr>
        <p:txBody xmlns:c="http://schemas.openxmlformats.org/drawingml/2006/chart" xmlns:pic="http://schemas.openxmlformats.org/drawingml/2006/picture" xmlns:dgm="http://schemas.openxmlformats.org/drawingml/2006/diagram">
          <a:bodyPr/>
          <a:lstStyle/>
          <a:p>
            <a:r>
              <a:rPr lang="it-IT">
                <a:uFillTx/>
              </a:rPr>
              <a:t>Event Driven</a:t>
            </a:r>
          </a:p>
        </p:txBody>
      </p:sp>
      <p:sp>
        <p:nvSpPr>
          <p:cNvPr xmlns:c="http://schemas.openxmlformats.org/drawingml/2006/chart" xmlns:pic="http://schemas.openxmlformats.org/drawingml/2006/picture" xmlns:dgm="http://schemas.openxmlformats.org/drawingml/2006/diagram" id="5124" name="Rectangle 4"/>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611188" y="1052513"/>
            <a:ext cx="7991475" cy="4968875"/>
          </a:xfrm>
          <a:prstGeom prst="rect">
            <a:avLst/>
          </a:prstGeom>
          <a:noFill/>
          <a:ln w="9525">
            <a:noFill/>
            <a:miter lim="800000"/>
          </a:ln>
          <a:effectLst/>
        </p:spPr>
        <p:txBody xmlns:c="http://schemas.openxmlformats.org/drawingml/2006/chart" xmlns:pic="http://schemas.openxmlformats.org/drawingml/2006/picture" xmlns:dgm="http://schemas.openxmlformats.org/drawingml/2006/diagram">
          <a:bodyPr>
            <a:spAutoFit/>
          </a:bodyPr>
          <a:lstStyle/>
          <a:p>
            <a:r>
              <a:rPr lang="it-IT" sz="2000">
                <a:uFillTx/>
              </a:rPr>
              <a:t>Il modello Event Driven è applicato nei sistemi dove il tempo di risposta, soprattutto ad eventi esterni,  è molto critico.</a:t>
            </a:r>
          </a:p>
          <a:p>
            <a:endParaRPr lang="it-IT" sz="2000">
              <a:uFillTx/>
            </a:endParaRPr>
          </a:p>
          <a:p>
            <a:r>
              <a:rPr lang="it-IT" sz="2000">
                <a:uFillTx/>
              </a:rPr>
              <a:t>Caratteristiche:</a:t>
            </a:r>
          </a:p>
          <a:p>
            <a:pPr lvl="1">
              <a:buFontTx/>
              <a:buChar char="•"/>
            </a:pPr>
            <a:r>
              <a:rPr lang="it-IT" sz="2000">
                <a:uFillTx/>
              </a:rPr>
              <a:t> il sistemista può influire sull’ordine in cui uno scheduler ED serve gli eventi esterni modificando le priorità assegnate ai processi</a:t>
            </a:r>
          </a:p>
          <a:p>
            <a:pPr lvl="1">
              <a:buFontTx/>
              <a:buChar char="•"/>
            </a:pPr>
            <a:r>
              <a:rPr lang="it-IT" sz="2000">
                <a:uFillTx/>
              </a:rPr>
              <a:t> le prestazioni sono dipendenti da una </a:t>
            </a:r>
            <a:r>
              <a:rPr lang="it-IT" sz="2000" u="sng">
                <a:uFillTx/>
              </a:rPr>
              <a:t>accurata pianificazione</a:t>
            </a:r>
            <a:r>
              <a:rPr lang="it-IT" sz="2000">
                <a:uFillTx/>
              </a:rPr>
              <a:t> nell’assegnazione delle priorità</a:t>
            </a:r>
          </a:p>
          <a:p>
            <a:endParaRPr lang="it-IT" sz="2000">
              <a:uFillTx/>
            </a:endParaRPr>
          </a:p>
          <a:p>
            <a:r>
              <a:rPr lang="it-IT" sz="2000">
                <a:uFillTx/>
              </a:rPr>
              <a:t>Un problema peculiare del metodo ED è che eventi con bassa priorità rischiano di essere emarginati nel sistema</a:t>
            </a:r>
          </a:p>
          <a:p>
            <a:endParaRPr lang="it-IT" sz="2000">
              <a:uFillTx/>
            </a:endParaRPr>
          </a:p>
          <a:p>
            <a:r>
              <a:rPr lang="it-IT" sz="2000">
                <a:uFillTx/>
              </a:rPr>
              <a:t>Più in generale, lo scheduling ED non è in grado di garantire il completamento di un processo in un </a:t>
            </a:r>
            <a:r>
              <a:rPr lang="it-IT" sz="2000" u="sng">
                <a:uFillTx/>
              </a:rPr>
              <a:t>intervallo di tempo finito</a:t>
            </a:r>
            <a:r>
              <a:rPr lang="it-IT" sz="2000">
                <a:uFillTx/>
              </a:rPr>
              <a:t> dalla sua creazione.</a:t>
            </a:r>
          </a:p>
        </p:txBody>
      </p:sp>
    </p:spTree>
  </p:cSld>
  <p:clrMapOvr xmlns:c="http://schemas.openxmlformats.org/drawingml/2006/chart" xmlns:pic="http://schemas.openxmlformats.org/drawingml/2006/picture" xmlns:dgm="http://schemas.openxmlformats.org/drawingml/2006/diagram">
    <a:masterClrMapping/>
  </p:clrMapOvr>
</p:sld>
</file>

<file path=ppt/slides/slide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1" name="Segnaposto numero diapositiva 4"/>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defRPr>
                <a:uFillTx/>
              </a:defRPr>
            </a:pPr>
            <a:fld id="{59BD9D5E-336B-47F6-8880-29810EEFFF27}" type="slidenum">
              <a:rPr lang="it-IT">
                <a:uFillTx/>
              </a:rPr>
              <a:pPr>
                <a:defRPr>
                  <a:uFillTx/>
                </a:defRPr>
              </a:pPr>
              <a:t>2</a:t>
            </a:fld>
            <a:endParaRPr lang="it-IT">
              <a:uFillTx/>
            </a:endParaRPr>
          </a:p>
        </p:txBody>
      </p:sp>
      <p:sp>
        <p:nvSpPr>
          <p:cNvPr xmlns:c="http://schemas.openxmlformats.org/drawingml/2006/chart" xmlns:pic="http://schemas.openxmlformats.org/drawingml/2006/picture" xmlns:dgm="http://schemas.openxmlformats.org/drawingml/2006/diagram" id="9219" name="Oval 3"/>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1682750" y="2974975"/>
            <a:ext cx="2057400" cy="1295400"/>
          </a:xfrm>
          <a:prstGeom prst="ellipse">
            <a:avLst/>
          </a:prstGeom>
          <a:solidFill>
            <a:schemeClr val="accent1"/>
          </a:solidFill>
          <a:ln w="9525">
            <a:noFill/>
            <a:round/>
          </a:ln>
        </p:spPr>
        <p:txBody xmlns:c="http://schemas.openxmlformats.org/drawingml/2006/chart" xmlns:pic="http://schemas.openxmlformats.org/drawingml/2006/picture" xmlns:dgm="http://schemas.openxmlformats.org/drawingml/2006/diagram">
          <a:bodyPr anchor="ctr" wrap="none">
            <a:spAutoFit/>
          </a:bodyPr>
          <a:lstStyle/>
          <a:p>
            <a:endParaRPr lang="it-IT">
              <a:uFillTx/>
            </a:endParaRPr>
          </a:p>
        </p:txBody>
      </p:sp>
      <p:sp>
        <p:nvSpPr>
          <p:cNvPr xmlns:c="http://schemas.openxmlformats.org/drawingml/2006/chart" xmlns:pic="http://schemas.openxmlformats.org/drawingml/2006/picture" xmlns:dgm="http://schemas.openxmlformats.org/drawingml/2006/diagram" id="9220" name="Oval 4"/>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5492750" y="2974975"/>
            <a:ext cx="2057400" cy="1295400"/>
          </a:xfrm>
          <a:prstGeom prst="ellipse">
            <a:avLst/>
          </a:prstGeom>
          <a:solidFill>
            <a:schemeClr val="accent1"/>
          </a:solidFill>
          <a:ln w="9525">
            <a:noFill/>
            <a:round/>
          </a:ln>
        </p:spPr>
        <p:txBody xmlns:c="http://schemas.openxmlformats.org/drawingml/2006/chart" xmlns:pic="http://schemas.openxmlformats.org/drawingml/2006/picture" xmlns:dgm="http://schemas.openxmlformats.org/drawingml/2006/diagram">
          <a:bodyPr anchor="ctr" wrap="none">
            <a:spAutoFit/>
          </a:bodyPr>
          <a:lstStyle/>
          <a:p>
            <a:endParaRPr lang="it-IT">
              <a:uFillTx/>
            </a:endParaRPr>
          </a:p>
        </p:txBody>
      </p:sp>
      <p:sp>
        <p:nvSpPr>
          <p:cNvPr xmlns:c="http://schemas.openxmlformats.org/drawingml/2006/chart" xmlns:pic="http://schemas.openxmlformats.org/drawingml/2006/picture" xmlns:dgm="http://schemas.openxmlformats.org/drawingml/2006/diagram" id="9221" name="Text Box 5"/>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auto">
          <a:xfrm>
            <a:off x="1911350" y="3203575"/>
            <a:ext cx="1512888" cy="903288"/>
          </a:xfrm>
          <a:prstGeom prst="rect">
            <a:avLst/>
          </a:prstGeom>
          <a:noFill/>
          <a:ln w="9525">
            <a:noFill/>
            <a:miter lim="800000"/>
          </a:ln>
        </p:spPr>
        <p:txBody xmlns:c="http://schemas.openxmlformats.org/drawingml/2006/chart" xmlns:pic="http://schemas.openxmlformats.org/drawingml/2006/picture" xmlns:dgm="http://schemas.openxmlformats.org/drawingml/2006/diagram">
          <a:bodyPr wrap="none">
            <a:spAutoFit/>
          </a:bodyPr>
          <a:lstStyle/>
          <a:p>
            <a:pPr algn="ctr" eaLnBrk="0" hangingPunct="0">
              <a:lnSpc>
                <a:spcPct val="70000"/>
              </a:lnSpc>
              <a:spcBef>
                <a:spcPct val="50000"/>
              </a:spcBef>
            </a:pPr>
            <a:r>
              <a:rPr i="0" lang="it-IT" sz="2800">
                <a:uFillTx/>
                <a:latin charset="0" typeface="Arial"/>
              </a:rPr>
              <a:t>Not</a:t>
            </a:r>
          </a:p>
          <a:p>
            <a:pPr algn="ctr" eaLnBrk="0" hangingPunct="0">
              <a:lnSpc>
                <a:spcPct val="70000"/>
              </a:lnSpc>
              <a:spcBef>
                <a:spcPct val="50000"/>
              </a:spcBef>
            </a:pPr>
            <a:r>
              <a:rPr i="0" lang="it-IT" sz="2800">
                <a:uFillTx/>
                <a:latin charset="0" typeface="Arial"/>
              </a:rPr>
              <a:t>Running</a:t>
            </a:r>
          </a:p>
        </p:txBody>
      </p:sp>
      <p:sp>
        <p:nvSpPr>
          <p:cNvPr xmlns:c="http://schemas.openxmlformats.org/drawingml/2006/chart" xmlns:pic="http://schemas.openxmlformats.org/drawingml/2006/picture" xmlns:dgm="http://schemas.openxmlformats.org/drawingml/2006/diagram" id="9222" name="Text Box 6"/>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auto">
          <a:xfrm>
            <a:off x="5797550" y="3355975"/>
            <a:ext cx="1512888" cy="519113"/>
          </a:xfrm>
          <a:prstGeom prst="rect">
            <a:avLst/>
          </a:prstGeom>
          <a:noFill/>
          <a:ln w="9525">
            <a:noFill/>
            <a:miter lim="800000"/>
          </a:ln>
        </p:spPr>
        <p:txBody xmlns:c="http://schemas.openxmlformats.org/drawingml/2006/chart" xmlns:pic="http://schemas.openxmlformats.org/drawingml/2006/picture" xmlns:dgm="http://schemas.openxmlformats.org/drawingml/2006/diagram">
          <a:bodyPr wrap="none">
            <a:spAutoFit/>
          </a:bodyPr>
          <a:lstStyle/>
          <a:p>
            <a:pPr algn="ctr" eaLnBrk="0" hangingPunct="0">
              <a:spcBef>
                <a:spcPct val="50000"/>
              </a:spcBef>
            </a:pPr>
            <a:r>
              <a:rPr i="0" lang="it-IT" sz="2800">
                <a:uFillTx/>
                <a:latin charset="0" typeface="Arial"/>
              </a:rPr>
              <a:t>Running</a:t>
            </a:r>
          </a:p>
        </p:txBody>
      </p:sp>
      <p:cxnSp>
        <p:nvCxnSpPr>
          <p:cNvPr xmlns:c="http://schemas.openxmlformats.org/drawingml/2006/chart" xmlns:pic="http://schemas.openxmlformats.org/drawingml/2006/picture" xmlns:dgm="http://schemas.openxmlformats.org/drawingml/2006/diagram" id="9223" name="AutoShape 7"/>
          <p:cNvCxnSpPr xmlns:c="http://schemas.openxmlformats.org/drawingml/2006/chart" xmlns:pic="http://schemas.openxmlformats.org/drawingml/2006/picture" xmlns:dgm="http://schemas.openxmlformats.org/drawingml/2006/diagram">
            <a:stCxn id="9219" idx="5"/>
            <a:endCxn id="9220" idx="3"/>
          </p:cNvCxnSpPr>
          <p:nvPr/>
        </p:nvCxnSpPr>
        <p:spPr xmlns:c="http://schemas.openxmlformats.org/drawingml/2006/chart" xmlns:pic="http://schemas.openxmlformats.org/drawingml/2006/picture" xmlns:dgm="http://schemas.openxmlformats.org/drawingml/2006/diagram" bwMode="auto">
          <a:xfrm flipH="1" rot="16200000">
            <a:off x="4615656" y="2904332"/>
            <a:ext cx="1587" cy="2355850"/>
          </a:xfrm>
          <a:prstGeom prst="curvedConnector3">
            <a:avLst>
              <a:gd fmla="val 35399986" name="adj1"/>
            </a:avLst>
          </a:prstGeom>
          <a:noFill/>
          <a:ln w="9525">
            <a:solidFill>
              <a:schemeClr val="tx2"/>
            </a:solidFill>
            <a:round/>
            <a:headEnd len="med" type="triangle" w="med"/>
          </a:ln>
        </p:spPr>
      </p:cxnSp>
      <p:cxnSp>
        <p:nvCxnSpPr>
          <p:cNvPr xmlns:c="http://schemas.openxmlformats.org/drawingml/2006/chart" xmlns:pic="http://schemas.openxmlformats.org/drawingml/2006/picture" xmlns:dgm="http://schemas.openxmlformats.org/drawingml/2006/diagram" id="9224" name="AutoShape 8"/>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bwMode="auto">
          <a:xfrm flipH="1" rot="16200000">
            <a:off x="4612481" y="1950244"/>
            <a:ext cx="1588" cy="2355850"/>
          </a:xfrm>
          <a:prstGeom prst="curvedConnector3">
            <a:avLst>
              <a:gd fmla="val -41300014" name="adj1"/>
            </a:avLst>
          </a:prstGeom>
          <a:noFill/>
          <a:ln w="9525">
            <a:solidFill>
              <a:schemeClr val="tx2"/>
            </a:solidFill>
            <a:round/>
            <a:tailEnd len="med" type="triangle" w="med"/>
          </a:ln>
        </p:spPr>
      </p:cxnSp>
      <p:sp>
        <p:nvSpPr>
          <p:cNvPr xmlns:c="http://schemas.openxmlformats.org/drawingml/2006/chart" xmlns:pic="http://schemas.openxmlformats.org/drawingml/2006/picture" xmlns:dgm="http://schemas.openxmlformats.org/drawingml/2006/diagram" id="9225" name="Line 9"/>
          <p:cNvSpPr xmlns:c="http://schemas.openxmlformats.org/drawingml/2006/chart" xmlns:pic="http://schemas.openxmlformats.org/drawingml/2006/picture" xmlns:dgm="http://schemas.openxmlformats.org/drawingml/2006/diagram">
            <a:spLocks noChangeShapeType="1"/>
          </p:cNvSpPr>
          <p:nvPr/>
        </p:nvSpPr>
        <p:spPr xmlns:c="http://schemas.openxmlformats.org/drawingml/2006/chart" xmlns:pic="http://schemas.openxmlformats.org/drawingml/2006/picture" xmlns:dgm="http://schemas.openxmlformats.org/drawingml/2006/diagram" bwMode="auto">
          <a:xfrm>
            <a:off x="7550150" y="3584575"/>
            <a:ext cx="838200" cy="0"/>
          </a:xfrm>
          <a:prstGeom prst="line">
            <a:avLst/>
          </a:prstGeom>
          <a:noFill/>
          <a:ln w="9525">
            <a:solidFill>
              <a:schemeClr val="tx2"/>
            </a:solidFill>
            <a:round/>
            <a:tailEnd len="med" type="triangle" w="med"/>
          </a:ln>
        </p:spPr>
        <p:txBody xmlns:c="http://schemas.openxmlformats.org/drawingml/2006/chart" xmlns:pic="http://schemas.openxmlformats.org/drawingml/2006/picture" xmlns:dgm="http://schemas.openxmlformats.org/drawingml/2006/diagram">
          <a:bodyPr anchor="ctr">
            <a:spAutoFit/>
          </a:bodyPr>
          <a:lstStyle/>
          <a:p>
            <a:endParaRPr lang="it-IT">
              <a:uFillTx/>
            </a:endParaRPr>
          </a:p>
        </p:txBody>
      </p:sp>
      <p:sp>
        <p:nvSpPr>
          <p:cNvPr xmlns:c="http://schemas.openxmlformats.org/drawingml/2006/chart" xmlns:pic="http://schemas.openxmlformats.org/drawingml/2006/picture" xmlns:dgm="http://schemas.openxmlformats.org/drawingml/2006/diagram" id="9226" name="Line 10"/>
          <p:cNvSpPr xmlns:c="http://schemas.openxmlformats.org/drawingml/2006/chart" xmlns:pic="http://schemas.openxmlformats.org/drawingml/2006/picture" xmlns:dgm="http://schemas.openxmlformats.org/drawingml/2006/diagram">
            <a:spLocks noChangeShapeType="1"/>
          </p:cNvSpPr>
          <p:nvPr/>
        </p:nvSpPr>
        <p:spPr xmlns:c="http://schemas.openxmlformats.org/drawingml/2006/chart" xmlns:pic="http://schemas.openxmlformats.org/drawingml/2006/picture" xmlns:dgm="http://schemas.openxmlformats.org/drawingml/2006/diagram" bwMode="auto">
          <a:xfrm>
            <a:off x="920750" y="3584575"/>
            <a:ext cx="762000" cy="0"/>
          </a:xfrm>
          <a:prstGeom prst="line">
            <a:avLst/>
          </a:prstGeom>
          <a:noFill/>
          <a:ln w="9525">
            <a:solidFill>
              <a:schemeClr val="tx2"/>
            </a:solidFill>
            <a:round/>
            <a:tailEnd len="med" type="triangle" w="med"/>
          </a:ln>
        </p:spPr>
        <p:txBody xmlns:c="http://schemas.openxmlformats.org/drawingml/2006/chart" xmlns:pic="http://schemas.openxmlformats.org/drawingml/2006/picture" xmlns:dgm="http://schemas.openxmlformats.org/drawingml/2006/diagram">
          <a:bodyPr anchor="ctr" wrap="none">
            <a:spAutoFit/>
          </a:bodyPr>
          <a:lstStyle/>
          <a:p>
            <a:endParaRPr lang="it-IT">
              <a:uFillTx/>
            </a:endParaRPr>
          </a:p>
        </p:txBody>
      </p:sp>
      <p:sp>
        <p:nvSpPr>
          <p:cNvPr xmlns:c="http://schemas.openxmlformats.org/drawingml/2006/chart" xmlns:pic="http://schemas.openxmlformats.org/drawingml/2006/picture" xmlns:dgm="http://schemas.openxmlformats.org/drawingml/2006/diagram" id="9227" name="Text Box 11"/>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auto">
          <a:xfrm>
            <a:off x="4210050" y="2060575"/>
            <a:ext cx="781050" cy="366713"/>
          </a:xfrm>
          <a:prstGeom prst="rect">
            <a:avLst/>
          </a:prstGeom>
          <a:noFill/>
          <a:ln w="9525">
            <a:noFill/>
            <a:miter lim="800000"/>
          </a:ln>
        </p:spPr>
        <p:txBody xmlns:c="http://schemas.openxmlformats.org/drawingml/2006/chart" xmlns:pic="http://schemas.openxmlformats.org/drawingml/2006/picture" xmlns:dgm="http://schemas.openxmlformats.org/drawingml/2006/diagram">
          <a:bodyPr wrap="none">
            <a:spAutoFit/>
          </a:bodyPr>
          <a:lstStyle/>
          <a:p>
            <a:pPr algn="ctr" eaLnBrk="0" hangingPunct="0">
              <a:spcBef>
                <a:spcPct val="50000"/>
              </a:spcBef>
            </a:pPr>
            <a:r>
              <a:rPr i="0" lang="it-IT" sz="1800">
                <a:uFillTx/>
                <a:latin charset="0" typeface="Arial"/>
              </a:rPr>
              <a:t>alloca</a:t>
            </a:r>
          </a:p>
        </p:txBody>
      </p:sp>
      <p:sp>
        <p:nvSpPr>
          <p:cNvPr xmlns:c="http://schemas.openxmlformats.org/drawingml/2006/chart" xmlns:pic="http://schemas.openxmlformats.org/drawingml/2006/picture" xmlns:dgm="http://schemas.openxmlformats.org/drawingml/2006/diagram" id="9228" name="Text Box 12"/>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auto">
          <a:xfrm>
            <a:off x="4197350" y="4651375"/>
            <a:ext cx="806450" cy="366713"/>
          </a:xfrm>
          <a:prstGeom prst="rect">
            <a:avLst/>
          </a:prstGeom>
          <a:noFill/>
          <a:ln w="9525">
            <a:noFill/>
            <a:miter lim="800000"/>
          </a:ln>
        </p:spPr>
        <p:txBody xmlns:c="http://schemas.openxmlformats.org/drawingml/2006/chart" xmlns:pic="http://schemas.openxmlformats.org/drawingml/2006/picture" xmlns:dgm="http://schemas.openxmlformats.org/drawingml/2006/diagram">
          <a:bodyPr wrap="none">
            <a:spAutoFit/>
          </a:bodyPr>
          <a:lstStyle/>
          <a:p>
            <a:pPr algn="ctr" eaLnBrk="0" hangingPunct="0">
              <a:spcBef>
                <a:spcPct val="50000"/>
              </a:spcBef>
            </a:pPr>
            <a:r>
              <a:rPr i="0" lang="it-IT" sz="1800">
                <a:uFillTx/>
                <a:latin charset="0" typeface="Arial"/>
              </a:rPr>
              <a:t>pausa</a:t>
            </a:r>
          </a:p>
        </p:txBody>
      </p:sp>
      <p:sp>
        <p:nvSpPr>
          <p:cNvPr xmlns:c="http://schemas.openxmlformats.org/drawingml/2006/chart" xmlns:pic="http://schemas.openxmlformats.org/drawingml/2006/picture" xmlns:dgm="http://schemas.openxmlformats.org/drawingml/2006/diagram" id="9229" name="Text Box 13"/>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auto">
          <a:xfrm>
            <a:off x="7562850" y="3127375"/>
            <a:ext cx="781050" cy="366713"/>
          </a:xfrm>
          <a:prstGeom prst="rect">
            <a:avLst/>
          </a:prstGeom>
          <a:noFill/>
          <a:ln w="9525">
            <a:noFill/>
            <a:miter lim="800000"/>
          </a:ln>
        </p:spPr>
        <p:txBody xmlns:c="http://schemas.openxmlformats.org/drawingml/2006/chart" xmlns:pic="http://schemas.openxmlformats.org/drawingml/2006/picture" xmlns:dgm="http://schemas.openxmlformats.org/drawingml/2006/diagram">
          <a:bodyPr wrap="none">
            <a:spAutoFit/>
          </a:bodyPr>
          <a:lstStyle/>
          <a:p>
            <a:pPr algn="ctr" eaLnBrk="0" hangingPunct="0">
              <a:spcBef>
                <a:spcPct val="50000"/>
              </a:spcBef>
            </a:pPr>
            <a:r>
              <a:rPr lang="it-IT" sz="1800">
                <a:uFillTx/>
                <a:latin charset="0" typeface="Arial"/>
              </a:rPr>
              <a:t>uscita</a:t>
            </a:r>
            <a:endParaRPr i="0" lang="it-IT" sz="1800">
              <a:uFillTx/>
              <a:latin charset="0" typeface="Arial"/>
            </a:endParaRPr>
          </a:p>
        </p:txBody>
      </p:sp>
      <p:sp>
        <p:nvSpPr>
          <p:cNvPr xmlns:c="http://schemas.openxmlformats.org/drawingml/2006/chart" xmlns:pic="http://schemas.openxmlformats.org/drawingml/2006/picture" xmlns:dgm="http://schemas.openxmlformats.org/drawingml/2006/diagram" id="9230" name="Text Box 14"/>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auto">
          <a:xfrm>
            <a:off x="723900" y="3127375"/>
            <a:ext cx="1047750" cy="366713"/>
          </a:xfrm>
          <a:prstGeom prst="rect">
            <a:avLst/>
          </a:prstGeom>
          <a:noFill/>
          <a:ln w="9525">
            <a:noFill/>
            <a:miter lim="800000"/>
          </a:ln>
        </p:spPr>
        <p:txBody xmlns:c="http://schemas.openxmlformats.org/drawingml/2006/chart" xmlns:pic="http://schemas.openxmlformats.org/drawingml/2006/picture" xmlns:dgm="http://schemas.openxmlformats.org/drawingml/2006/diagram">
          <a:bodyPr wrap="none">
            <a:spAutoFit/>
          </a:bodyPr>
          <a:lstStyle/>
          <a:p>
            <a:pPr algn="ctr" eaLnBrk="0" hangingPunct="0">
              <a:spcBef>
                <a:spcPct val="50000"/>
              </a:spcBef>
            </a:pPr>
            <a:r>
              <a:rPr lang="it-IT" sz="1800">
                <a:uFillTx/>
                <a:latin charset="0" typeface="Arial"/>
              </a:rPr>
              <a:t>ingresso</a:t>
            </a:r>
            <a:endParaRPr i="0" lang="it-IT" sz="1800">
              <a:uFillTx/>
              <a:latin charset="0" typeface="Arial"/>
            </a:endParaRPr>
          </a:p>
        </p:txBody>
      </p:sp>
      <p:sp>
        <p:nvSpPr>
          <p:cNvPr xmlns:c="http://schemas.openxmlformats.org/drawingml/2006/chart" xmlns:pic="http://schemas.openxmlformats.org/drawingml/2006/picture" xmlns:dgm="http://schemas.openxmlformats.org/drawingml/2006/diagram" id="9231" name="Rectangle 16"/>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457200" y="274638"/>
            <a:ext cx="8229600" cy="1143000"/>
          </a:xfrm>
          <a:prstGeom prst="rect">
            <a:avLst/>
          </a:prstGeom>
          <a:noFill/>
          <a:ln w="9525">
            <a:noFill/>
            <a:miter lim="800000"/>
          </a:ln>
        </p:spPr>
        <p:txBody xmlns:c="http://schemas.openxmlformats.org/drawingml/2006/chart" xmlns:pic="http://schemas.openxmlformats.org/drawingml/2006/picture" xmlns:dgm="http://schemas.openxmlformats.org/drawingml/2006/diagram">
          <a:bodyPr anchor="ctr"/>
          <a:lstStyle/>
          <a:p>
            <a:pPr algn="ctr"/>
            <a:r>
              <a:rPr i="0" lang="en-US" sz="4400">
                <a:solidFill>
                  <a:schemeClr val="tx2"/>
                </a:solidFill>
                <a:uFillTx/>
                <a:latin charset="0" typeface="Arial"/>
              </a:rPr>
              <a:t>Process</a:t>
            </a:r>
          </a:p>
        </p:txBody>
      </p:sp>
      <p:sp>
        <p:nvSpPr>
          <p:cNvPr xmlns:c="http://schemas.openxmlformats.org/drawingml/2006/chart" xmlns:pic="http://schemas.openxmlformats.org/drawingml/2006/picture" xmlns:dgm="http://schemas.openxmlformats.org/drawingml/2006/diagram" id="9232" name="Rectangle 17"/>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900113" y="404813"/>
            <a:ext cx="8243887" cy="1008062"/>
          </a:xfrm>
          <a:prstGeom prst="rect">
            <a:avLst/>
          </a:prstGeom>
          <a:gradFill rotWithShape="1">
            <a:gsLst>
              <a:gs pos="0">
                <a:srgbClr val="0099CC"/>
              </a:gs>
              <a:gs pos="100000">
                <a:srgbClr val="005C7B"/>
              </a:gs>
            </a:gsLst>
            <a:lin ang="0" scaled="1"/>
          </a:gradFill>
          <a:ln w="9525">
            <a:noFill/>
            <a:miter lim="800000"/>
          </a:ln>
        </p:spPr>
        <p:txBody xmlns:c="http://schemas.openxmlformats.org/drawingml/2006/chart" xmlns:pic="http://schemas.openxmlformats.org/drawingml/2006/picture" xmlns:dgm="http://schemas.openxmlformats.org/drawingml/2006/diagram">
          <a:bodyPr anchor="ctr" wrap="none"/>
          <a:lstStyle/>
          <a:p>
            <a:r>
              <a:rPr b="1" i="0" lang="en-US" sz="3200">
                <a:solidFill>
                  <a:schemeClr val="bg1"/>
                </a:solidFill>
                <a:uFillTx/>
                <a:latin charset="0" pitchFamily="18" typeface="Georgia"/>
              </a:rPr>
              <a:t>Modello a due stati</a:t>
            </a:r>
            <a:endParaRPr b="1" i="0" lang="it-IT" sz="3200">
              <a:solidFill>
                <a:schemeClr val="bg1"/>
              </a:solidFill>
              <a:uFillTx/>
              <a:latin charset="0" pitchFamily="18" typeface="Georgia"/>
            </a:endParaRPr>
          </a:p>
        </p:txBody>
      </p:sp>
      <p:sp>
        <p:nvSpPr>
          <p:cNvPr xmlns:c="http://schemas.openxmlformats.org/drawingml/2006/chart" xmlns:pic="http://schemas.openxmlformats.org/drawingml/2006/picture" xmlns:dgm="http://schemas.openxmlformats.org/drawingml/2006/diagram" id="9233" name="Rectangle 18"/>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0" y="406400"/>
            <a:ext cx="755650" cy="1008063"/>
          </a:xfrm>
          <a:prstGeom prst="rect">
            <a:avLst/>
          </a:prstGeom>
          <a:solidFill>
            <a:srgbClr val="0099CC"/>
          </a:solidFill>
          <a:ln w="9525">
            <a:noFill/>
            <a:miter lim="800000"/>
          </a:ln>
        </p:spPr>
        <p:txBody xmlns:c="http://schemas.openxmlformats.org/drawingml/2006/chart" xmlns:pic="http://schemas.openxmlformats.org/drawingml/2006/picture" xmlns:dgm="http://schemas.openxmlformats.org/drawingml/2006/diagram">
          <a:bodyPr anchor="ctr" wrap="none"/>
          <a:lstStyle/>
          <a:p>
            <a:endParaRPr lang="it-IT">
              <a:uFillTx/>
            </a:endParaRPr>
          </a:p>
        </p:txBody>
      </p:sp>
      <p:sp>
        <p:nvSpPr>
          <p:cNvPr xmlns:c="http://schemas.openxmlformats.org/drawingml/2006/chart" xmlns:pic="http://schemas.openxmlformats.org/drawingml/2006/picture" xmlns:dgm="http://schemas.openxmlformats.org/drawingml/2006/diagram" id="9234" name="Rectangle 19"/>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flipH="1">
            <a:off x="8532813" y="0"/>
            <a:ext cx="142875" cy="1557338"/>
          </a:xfrm>
          <a:prstGeom prst="rect">
            <a:avLst/>
          </a:prstGeom>
          <a:solidFill>
            <a:srgbClr val="00CC99"/>
          </a:solidFill>
          <a:ln w="9525">
            <a:noFill/>
            <a:miter lim="800000"/>
          </a:ln>
        </p:spPr>
        <p:txBody xmlns:c="http://schemas.openxmlformats.org/drawingml/2006/chart" xmlns:pic="http://schemas.openxmlformats.org/drawingml/2006/picture" xmlns:dgm="http://schemas.openxmlformats.org/drawingml/2006/diagram">
          <a:bodyPr anchor="ctr" wrap="none"/>
          <a:lstStyle/>
          <a:p>
            <a:endParaRPr lang="it-IT">
              <a:uFillTx/>
            </a:endParaRPr>
          </a:p>
        </p:txBody>
      </p:sp>
      <p:sp>
        <p:nvSpPr>
          <p:cNvPr xmlns:c="http://schemas.openxmlformats.org/drawingml/2006/chart" xmlns:pic="http://schemas.openxmlformats.org/drawingml/2006/picture" xmlns:dgm="http://schemas.openxmlformats.org/drawingml/2006/diagram" id="9236" name="Text Box 22"/>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auto">
          <a:xfrm>
            <a:off x="808038" y="1552575"/>
            <a:ext cx="7121525" cy="336550"/>
          </a:xfrm>
          <a:prstGeom prst="rect">
            <a:avLst/>
          </a:prstGeom>
          <a:noFill/>
          <a:ln algn="ctr" w="9525">
            <a:noFill/>
            <a:miter lim="800000"/>
          </a:ln>
        </p:spPr>
        <p:txBody xmlns:c="http://schemas.openxmlformats.org/drawingml/2006/chart" xmlns:pic="http://schemas.openxmlformats.org/drawingml/2006/picture" xmlns:dgm="http://schemas.openxmlformats.org/drawingml/2006/diagram">
          <a:bodyPr wrap="none">
            <a:spAutoFit/>
          </a:bodyPr>
          <a:lstStyle/>
          <a:p>
            <a:r>
              <a:rPr i="0" lang="it-IT">
                <a:uFillTx/>
                <a:latin charset="-128" pitchFamily="34" typeface="Arial Unicode MS"/>
              </a:rPr>
              <a:t>Compito principale di un SO è il controllo dell’esecuzione dei processi</a:t>
            </a:r>
          </a:p>
        </p:txBody>
      </p:sp>
      <p:pic>
        <p:nvPicPr>
          <p:cNvPr xmlns:c="http://schemas.openxmlformats.org/drawingml/2006/chart" xmlns:pic="http://schemas.openxmlformats.org/drawingml/2006/picture" xmlns:dgm="http://schemas.openxmlformats.org/drawingml/2006/diagram" id="9237" name="Picture 23"/>
          <p:cNvPicPr xmlns:c="http://schemas.openxmlformats.org/drawingml/2006/chart" xmlns:pic="http://schemas.openxmlformats.org/drawingml/2006/picture" xmlns:dgm="http://schemas.openxmlformats.org/drawingml/2006/diagram">
            <a:picLocks noChangeArrowheads="1" noChangeAspect="1" noGrp="1"/>
          </p:cNvPicPr>
          <p:nvPr/>
        </p:nvPicPr>
        <p:blipFill xmlns:c="http://schemas.openxmlformats.org/drawingml/2006/chart" xmlns:pic="http://schemas.openxmlformats.org/drawingml/2006/picture" xmlns:dgm="http://schemas.openxmlformats.org/drawingml/2006/diagram">
          <a:blip r:embed="rId2" cstate="print"/>
          <a:srcRect/>
          <a:stretch>
            <a:fillRect/>
          </a:stretch>
        </p:blipFill>
        <p:spPr xmlns:c="http://schemas.openxmlformats.org/drawingml/2006/chart" xmlns:pic="http://schemas.openxmlformats.org/drawingml/2006/picture" xmlns:dgm="http://schemas.openxmlformats.org/drawingml/2006/diagram">
          <a:xfrm>
            <a:off x="1979613" y="5084763"/>
            <a:ext cx="5191125" cy="1743075"/>
          </a:xfrm>
          <a:noFill/>
        </p:spPr>
      </p:pic>
    </p:spTree>
  </p:cSld>
  <p:clrMapOvr xmlns:c="http://schemas.openxmlformats.org/drawingml/2006/chart" xmlns:pic="http://schemas.openxmlformats.org/drawingml/2006/picture" xmlns:dgm="http://schemas.openxmlformats.org/drawingml/2006/diagram">
    <a:masterClrMapping/>
  </p:clrMapOvr>
  <p:transition/>
  <p:timing>
    <p:tnLst>
      <p:par>
        <p:cTn dur="indefinite" id="1" nodeType="tmRoot" restart="never"/>
      </p:par>
    </p:tnLst>
  </p:timing>
</p:sld>
</file>

<file path=ppt/slides/slide2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7170" name="Rectangle 2"/>
          <p:cNvSpPr xmlns:c="http://schemas.openxmlformats.org/drawingml/2006/chart" xmlns:pic="http://schemas.openxmlformats.org/drawingml/2006/picture" xmlns:dgm="http://schemas.openxmlformats.org/drawingml/2006/diagram">
            <a:spLocks noChangeArrowheads="1" noGrp="1"/>
          </p:cNvSpPr>
          <p:nvPr>
            <p:ph type="ctrTitle"/>
          </p:nvPr>
        </p:nvSpPr>
        <p:spPr xmlns:c="http://schemas.openxmlformats.org/drawingml/2006/chart" xmlns:pic="http://schemas.openxmlformats.org/drawingml/2006/picture" xmlns:dgm="http://schemas.openxmlformats.org/drawingml/2006/diagram">
          <a:xfrm>
            <a:off x="827088" y="287338"/>
            <a:ext cx="7772400" cy="981075"/>
          </a:xfrm>
        </p:spPr>
        <p:txBody xmlns:c="http://schemas.openxmlformats.org/drawingml/2006/chart" xmlns:pic="http://schemas.openxmlformats.org/drawingml/2006/picture" xmlns:dgm="http://schemas.openxmlformats.org/drawingml/2006/diagram">
          <a:bodyPr/>
          <a:lstStyle/>
          <a:p>
            <a:r>
              <a:rPr lang="it-IT" sz="4000">
                <a:uFillTx/>
              </a:rPr>
              <a:t>First Come First Served</a:t>
            </a:r>
            <a:br>
              <a:rPr lang="it-IT" sz="4000">
                <a:uFillTx/>
              </a:rPr>
            </a:br>
            <a:r>
              <a:rPr lang="it-IT" sz="4000">
                <a:uFillTx/>
              </a:rPr>
              <a:t>FCFS</a:t>
            </a:r>
          </a:p>
        </p:txBody>
      </p:sp>
      <p:sp>
        <p:nvSpPr>
          <p:cNvPr xmlns:c="http://schemas.openxmlformats.org/drawingml/2006/chart" xmlns:pic="http://schemas.openxmlformats.org/drawingml/2006/picture" xmlns:dgm="http://schemas.openxmlformats.org/drawingml/2006/diagram" id="7175" name="Rectangle 7"/>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539750" y="1628775"/>
            <a:ext cx="7993063" cy="5035550"/>
          </a:xfrm>
          <a:prstGeom prst="rect">
            <a:avLst/>
          </a:prstGeom>
          <a:noFill/>
          <a:ln w="9525">
            <a:noFill/>
            <a:miter lim="800000"/>
          </a:ln>
          <a:effectLst/>
        </p:spPr>
        <p:txBody xmlns:c="http://schemas.openxmlformats.org/drawingml/2006/chart" xmlns:pic="http://schemas.openxmlformats.org/drawingml/2006/picture" xmlns:dgm="http://schemas.openxmlformats.org/drawingml/2006/diagram">
          <a:bodyPr>
            <a:spAutoFit/>
          </a:bodyPr>
          <a:lstStyle/>
          <a:p>
            <a:r>
              <a:rPr lang="it-IT">
                <a:uFillTx/>
              </a:rPr>
              <a:t>In questo modello il primo processo ad entrare è il primo ad essere servito (e ad uscire) il carico di lavoro viene quindi smaltito man mano che arriva. Non è previsto alcun meccanismo di interruzione dei processi in corso.</a:t>
            </a:r>
          </a:p>
          <a:p>
            <a:endParaRPr lang="it-IT">
              <a:uFillTx/>
            </a:endParaRPr>
          </a:p>
          <a:p>
            <a:r>
              <a:rPr b="1" lang="it-IT">
                <a:uFillTx/>
              </a:rPr>
              <a:t>Vantaggi:</a:t>
            </a:r>
          </a:p>
          <a:p>
            <a:pPr lvl="1">
              <a:buFontTx/>
              <a:buChar char="•"/>
            </a:pPr>
            <a:r>
              <a:rPr lang="it-IT">
                <a:uFillTx/>
              </a:rPr>
              <a:t> la realizzazione dello scheduler è semplice</a:t>
            </a:r>
          </a:p>
          <a:p>
            <a:pPr lvl="1">
              <a:buFontTx/>
              <a:buChar char="•"/>
            </a:pPr>
            <a:r>
              <a:rPr lang="it-IT">
                <a:uFillTx/>
              </a:rPr>
              <a:t> la sua esecuzione comporta un carico di lavoro molto limitato rispetto all’esecuzione dei processi</a:t>
            </a:r>
          </a:p>
          <a:p>
            <a:endParaRPr lang="it-IT">
              <a:uFillTx/>
            </a:endParaRPr>
          </a:p>
          <a:p>
            <a:r>
              <a:rPr b="1" lang="it-IT">
                <a:uFillTx/>
              </a:rPr>
              <a:t>Svantaggi:</a:t>
            </a:r>
          </a:p>
          <a:p>
            <a:pPr lvl="1">
              <a:buFontTx/>
              <a:buChar char="•"/>
            </a:pPr>
            <a:r>
              <a:rPr lang="it-IT">
                <a:uFillTx/>
              </a:rPr>
              <a:t> il metodo non prende in considerazione lo stato del sistema, ha quindi risultati poveri in termini di prestazioni</a:t>
            </a:r>
          </a:p>
          <a:p>
            <a:endParaRPr lang="it-IT">
              <a:uFillTx/>
            </a:endParaRPr>
          </a:p>
          <a:p>
            <a:r>
              <a:rPr lang="it-IT">
                <a:uFillTx/>
              </a:rPr>
              <a:t>La non interrompibilità ha, come conseguenza diretta:</a:t>
            </a:r>
          </a:p>
          <a:p>
            <a:pPr lvl="1">
              <a:buFontTx/>
              <a:buChar char="•"/>
            </a:pPr>
            <a:r>
              <a:rPr i="1" lang="it-IT">
                <a:uFillTx/>
              </a:rPr>
              <a:t>un basso sfruttamento dei componenti</a:t>
            </a:r>
          </a:p>
          <a:p>
            <a:pPr lvl="1">
              <a:buFontTx/>
              <a:buChar char="•"/>
            </a:pPr>
            <a:r>
              <a:rPr i="1" lang="it-IT">
                <a:uFillTx/>
              </a:rPr>
              <a:t>un basso lavoro utile del sistema</a:t>
            </a:r>
            <a:endParaRPr lang="it-IT">
              <a:uFillTx/>
            </a:endParaRPr>
          </a:p>
          <a:p>
            <a:endParaRPr lang="it-IT">
              <a:uFillTx/>
            </a:endParaRPr>
          </a:p>
          <a:p>
            <a:r>
              <a:rPr lang="it-IT">
                <a:uFillTx/>
              </a:rPr>
              <a:t>Questa tecnica non considera le diverse priorità dei processi</a:t>
            </a:r>
          </a:p>
        </p:txBody>
      </p:sp>
    </p:spTree>
  </p:cSld>
  <p:clrMapOvr xmlns:c="http://schemas.openxmlformats.org/drawingml/2006/chart" xmlns:pic="http://schemas.openxmlformats.org/drawingml/2006/picture" xmlns:dgm="http://schemas.openxmlformats.org/drawingml/2006/diagram">
    <a:masterClrMapping/>
  </p:clrMapOvr>
</p:sld>
</file>

<file path=ppt/slides/slide2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4338" name="Rectangle 2"/>
          <p:cNvSpPr xmlns:c="http://schemas.openxmlformats.org/drawingml/2006/chart" xmlns:pic="http://schemas.openxmlformats.org/drawingml/2006/picture" xmlns:dgm="http://schemas.openxmlformats.org/drawingml/2006/diagram">
            <a:spLocks noChangeArrowheads="1" noGrp="1"/>
          </p:cNvSpPr>
          <p:nvPr>
            <p:ph type="ctrTitle"/>
          </p:nvPr>
        </p:nvSpPr>
        <p:spPr xmlns:c="http://schemas.openxmlformats.org/drawingml/2006/chart" xmlns:pic="http://schemas.openxmlformats.org/drawingml/2006/picture" xmlns:dgm="http://schemas.openxmlformats.org/drawingml/2006/diagram">
          <a:xfrm>
            <a:off x="827088" y="0"/>
            <a:ext cx="7772400" cy="981075"/>
          </a:xfrm>
        </p:spPr>
        <p:txBody xmlns:c="http://schemas.openxmlformats.org/drawingml/2006/chart" xmlns:pic="http://schemas.openxmlformats.org/drawingml/2006/picture" xmlns:dgm="http://schemas.openxmlformats.org/drawingml/2006/diagram">
          <a:bodyPr/>
          <a:lstStyle/>
          <a:p>
            <a:r>
              <a:rPr lang="it-IT">
                <a:uFillTx/>
              </a:rPr>
              <a:t>Round Robin</a:t>
            </a:r>
          </a:p>
        </p:txBody>
      </p:sp>
      <p:sp>
        <p:nvSpPr>
          <p:cNvPr xmlns:c="http://schemas.openxmlformats.org/drawingml/2006/chart" xmlns:pic="http://schemas.openxmlformats.org/drawingml/2006/picture" xmlns:dgm="http://schemas.openxmlformats.org/drawingml/2006/diagram" id="14340" name="Rectangle 4"/>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539750" y="1108075"/>
            <a:ext cx="8064500" cy="5273675"/>
          </a:xfrm>
          <a:prstGeom prst="rect">
            <a:avLst/>
          </a:prstGeom>
          <a:noFill/>
          <a:ln w="9525">
            <a:noFill/>
            <a:miter lim="800000"/>
          </a:ln>
          <a:effectLst/>
        </p:spPr>
        <p:txBody xmlns:c="http://schemas.openxmlformats.org/drawingml/2006/chart" xmlns:pic="http://schemas.openxmlformats.org/drawingml/2006/picture" xmlns:dgm="http://schemas.openxmlformats.org/drawingml/2006/diagram">
          <a:bodyPr>
            <a:spAutoFit/>
          </a:bodyPr>
          <a:lstStyle/>
          <a:p>
            <a:r>
              <a:rPr lang="it-IT" sz="2000">
                <a:uFillTx/>
              </a:rPr>
              <a:t>La schedulazione round-robin fornisce una buona condivisione delle risorse del sistema:</a:t>
            </a:r>
          </a:p>
          <a:p>
            <a:endParaRPr lang="it-IT" sz="2000">
              <a:uFillTx/>
            </a:endParaRPr>
          </a:p>
          <a:p>
            <a:pPr lvl="1">
              <a:buFontTx/>
              <a:buChar char="•"/>
            </a:pPr>
            <a:r>
              <a:rPr lang="it-IT" sz="2000">
                <a:uFillTx/>
              </a:rPr>
              <a:t> i processi più brevi possono completare l’operazione in un Q (quindi buon tempo di risposta)</a:t>
            </a:r>
          </a:p>
          <a:p>
            <a:pPr lvl="1">
              <a:buFontTx/>
              <a:buChar char="•"/>
            </a:pPr>
            <a:r>
              <a:rPr lang="it-IT" sz="2000">
                <a:uFillTx/>
              </a:rPr>
              <a:t> i processi più lunghi sono forzati a passare più volte per la coda dei processi pronti (tempo proporzionale alle loro richieste di risorse)</a:t>
            </a:r>
          </a:p>
          <a:p>
            <a:pPr lvl="1">
              <a:buFontTx/>
              <a:buChar char="•"/>
            </a:pPr>
            <a:r>
              <a:rPr lang="it-IT" sz="2000">
                <a:uFillTx/>
              </a:rPr>
              <a:t> per i processi interattivi lunghi, se l’ esecuzione tra due fasi interattive riesce a completarsi in un Q, il tempo di risposta è buono</a:t>
            </a:r>
          </a:p>
          <a:p>
            <a:endParaRPr lang="it-IT" sz="2000">
              <a:uFillTx/>
            </a:endParaRPr>
          </a:p>
          <a:p>
            <a:r>
              <a:rPr lang="it-IT" sz="2000">
                <a:uFillTx/>
              </a:rPr>
              <a:t>La </a:t>
            </a:r>
            <a:r>
              <a:rPr lang="it-IT" sz="2000" u="sng">
                <a:uFillTx/>
              </a:rPr>
              <a:t>realizzazione</a:t>
            </a:r>
            <a:r>
              <a:rPr lang="it-IT" sz="2000">
                <a:uFillTx/>
              </a:rPr>
              <a:t> di uno scheduler RR richiede il supporto di un </a:t>
            </a:r>
            <a:r>
              <a:rPr i="1" lang="it-IT" sz="2000">
                <a:uFillTx/>
              </a:rPr>
              <a:t>Timer </a:t>
            </a:r>
            <a:r>
              <a:rPr lang="it-IT" sz="2000">
                <a:uFillTx/>
              </a:rPr>
              <a:t>che invia un’interruzione alla scadenza di ogni Q, forzando lo scheduler a sostituire il processo in esecuzione. Il  timer viene riazzerato se un processo cede il controllo al Sistema Operativo prima della scadenza del suo Q.</a:t>
            </a:r>
          </a:p>
        </p:txBody>
      </p:sp>
    </p:spTree>
  </p:cSld>
  <p:clrMapOvr xmlns:c="http://schemas.openxmlformats.org/drawingml/2006/chart" xmlns:pic="http://schemas.openxmlformats.org/drawingml/2006/picture" xmlns:dgm="http://schemas.openxmlformats.org/drawingml/2006/diagram">
    <a:masterClrMapping/>
  </p:clrMapOvr>
</p:sld>
</file>

<file path=ppt/slides/slide2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6386" name="Rectangle 2"/>
          <p:cNvSpPr xmlns:c="http://schemas.openxmlformats.org/drawingml/2006/chart" xmlns:pic="http://schemas.openxmlformats.org/drawingml/2006/picture" xmlns:dgm="http://schemas.openxmlformats.org/drawingml/2006/diagram">
            <a:spLocks noChangeArrowheads="1" noGrp="1"/>
          </p:cNvSpPr>
          <p:nvPr>
            <p:ph type="ctrTitle"/>
          </p:nvPr>
        </p:nvSpPr>
        <p:spPr xmlns:c="http://schemas.openxmlformats.org/drawingml/2006/chart" xmlns:pic="http://schemas.openxmlformats.org/drawingml/2006/picture" xmlns:dgm="http://schemas.openxmlformats.org/drawingml/2006/diagram">
          <a:xfrm>
            <a:off x="827088" y="0"/>
            <a:ext cx="7772400" cy="981075"/>
          </a:xfrm>
        </p:spPr>
        <p:txBody xmlns:c="http://schemas.openxmlformats.org/drawingml/2006/chart" xmlns:pic="http://schemas.openxmlformats.org/drawingml/2006/picture" xmlns:dgm="http://schemas.openxmlformats.org/drawingml/2006/diagram">
          <a:bodyPr/>
          <a:lstStyle/>
          <a:p>
            <a:r>
              <a:rPr lang="it-IT">
                <a:uFillTx/>
              </a:rPr>
              <a:t>Round Robin</a:t>
            </a:r>
          </a:p>
        </p:txBody>
      </p:sp>
      <p:sp>
        <p:nvSpPr>
          <p:cNvPr xmlns:c="http://schemas.openxmlformats.org/drawingml/2006/chart" xmlns:pic="http://schemas.openxmlformats.org/drawingml/2006/picture" xmlns:dgm="http://schemas.openxmlformats.org/drawingml/2006/diagram" id="16389" name="Rectangle 5"/>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539750" y="1001713"/>
            <a:ext cx="8604250" cy="5883275"/>
          </a:xfrm>
          <a:prstGeom prst="rect">
            <a:avLst/>
          </a:prstGeom>
          <a:noFill/>
          <a:ln w="9525">
            <a:noFill/>
            <a:miter lim="800000"/>
          </a:ln>
          <a:effectLst/>
        </p:spPr>
        <p:txBody xmlns:c="http://schemas.openxmlformats.org/drawingml/2006/chart" xmlns:pic="http://schemas.openxmlformats.org/drawingml/2006/picture" xmlns:dgm="http://schemas.openxmlformats.org/drawingml/2006/diagram">
          <a:bodyPr>
            <a:spAutoFit/>
          </a:bodyPr>
          <a:lstStyle/>
          <a:p>
            <a:r>
              <a:rPr lang="it-IT" sz="2000">
                <a:uFillTx/>
              </a:rPr>
              <a:t>Lo scheduling round-robin è considerato un algoritmo abbastanza valido ed è uno dei più usati per ottenere tempi di risposta buoni ai terminali.</a:t>
            </a:r>
          </a:p>
          <a:p>
            <a:endParaRPr lang="it-IT" sz="2000">
              <a:uFillTx/>
            </a:endParaRPr>
          </a:p>
          <a:p>
            <a:r>
              <a:rPr lang="it-IT" sz="2000">
                <a:uFillTx/>
              </a:rPr>
              <a:t>L’efficienza della schedulazione dipende </a:t>
            </a:r>
            <a:r>
              <a:rPr lang="it-IT" sz="2000" u="sng">
                <a:uFillTx/>
              </a:rPr>
              <a:t>fortemente</a:t>
            </a:r>
            <a:r>
              <a:rPr lang="it-IT" sz="2000">
                <a:uFillTx/>
              </a:rPr>
              <a:t> dalla scelta di Q.</a:t>
            </a:r>
          </a:p>
          <a:p>
            <a:endParaRPr lang="it-IT" sz="2000">
              <a:uFillTx/>
            </a:endParaRPr>
          </a:p>
          <a:p>
            <a:r>
              <a:rPr lang="it-IT" sz="2000">
                <a:uFillTx/>
              </a:rPr>
              <a:t>La relazione tra la durata di Q e le prestazioni di RR non è </a:t>
            </a:r>
            <a:r>
              <a:rPr lang="it-IT" sz="2000" u="sng">
                <a:uFillTx/>
              </a:rPr>
              <a:t>lineare</a:t>
            </a:r>
            <a:r>
              <a:rPr lang="it-IT" sz="2000">
                <a:uFillTx/>
              </a:rPr>
              <a:t>: </a:t>
            </a:r>
          </a:p>
          <a:p>
            <a:pPr lvl="1"/>
            <a:r>
              <a:rPr lang="it-IT" sz="2000">
                <a:uFillTx/>
                <a:sym charset="2" pitchFamily="2" typeface="Wingdings"/>
              </a:rPr>
              <a:t> </a:t>
            </a:r>
            <a:r>
              <a:rPr lang="it-IT" sz="2000">
                <a:uFillTx/>
              </a:rPr>
              <a:t>Un quanto Q troppo breve si riduce in un sovraccarico dovuto alla 	frequente commutazione di processi, fino ad un forte  degrado 	delle prestazioni. </a:t>
            </a:r>
          </a:p>
          <a:p>
            <a:pPr lvl="1"/>
            <a:r>
              <a:rPr lang="it-IT">
                <a:uFillTx/>
                <a:sym charset="2" pitchFamily="2" typeface="Wingdings"/>
              </a:rPr>
              <a:t> </a:t>
            </a:r>
            <a:r>
              <a:rPr lang="it-IT" sz="2000">
                <a:uFillTx/>
              </a:rPr>
              <a:t>Un quanto Q troppo lungo fa degenerare RR in un algoritmo FCFS, 	poichè i processi tendono a completare la propria esecuzione 	prima della scadenza di Q.</a:t>
            </a:r>
          </a:p>
          <a:p>
            <a:endParaRPr lang="it-IT" sz="2000">
              <a:uFillTx/>
            </a:endParaRPr>
          </a:p>
          <a:p>
            <a:r>
              <a:rPr lang="it-IT" sz="2000">
                <a:uFillTx/>
              </a:rPr>
              <a:t>Solitamente Q ricade tra 1 e 100 ms, permettendo al processo in esecuzione di avanzare di qualche migliaio di istruzioni. Il numero di istruzioni eseguite in un Q viene  usato </a:t>
            </a:r>
            <a:r>
              <a:rPr lang="it-IT" sz="2000" u="sng">
                <a:uFillTx/>
              </a:rPr>
              <a:t>come misura di confronto</a:t>
            </a:r>
            <a:r>
              <a:rPr lang="it-IT" sz="2000">
                <a:uFillTx/>
              </a:rPr>
              <a:t> tra diversi sistemi (la misura di durata del tempo è dipendente dalla tecnologia)</a:t>
            </a:r>
          </a:p>
          <a:p>
            <a:endParaRPr lang="it-IT" sz="2000">
              <a:uFillTx/>
              <a:latin charset="0" pitchFamily="34" typeface="Verdana"/>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2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7410" name="Rectangle 2"/>
          <p:cNvSpPr xmlns:c="http://schemas.openxmlformats.org/drawingml/2006/chart" xmlns:pic="http://schemas.openxmlformats.org/drawingml/2006/picture" xmlns:dgm="http://schemas.openxmlformats.org/drawingml/2006/diagram">
            <a:spLocks noChangeArrowheads="1" noGrp="1"/>
          </p:cNvSpPr>
          <p:nvPr>
            <p:ph type="ctrTitle"/>
          </p:nvPr>
        </p:nvSpPr>
        <p:spPr xmlns:c="http://schemas.openxmlformats.org/drawingml/2006/chart" xmlns:pic="http://schemas.openxmlformats.org/drawingml/2006/picture" xmlns:dgm="http://schemas.openxmlformats.org/drawingml/2006/diagram">
          <a:xfrm>
            <a:off x="323850" y="215900"/>
            <a:ext cx="8820150" cy="981075"/>
          </a:xfrm>
        </p:spPr>
        <p:txBody xmlns:c="http://schemas.openxmlformats.org/drawingml/2006/chart" xmlns:pic="http://schemas.openxmlformats.org/drawingml/2006/picture" xmlns:dgm="http://schemas.openxmlformats.org/drawingml/2006/diagram">
          <a:bodyPr/>
          <a:lstStyle/>
          <a:p>
            <a:r>
              <a:rPr lang="it-IT" sz="4000">
                <a:uFillTx/>
              </a:rPr>
              <a:t>Short Remaining Time Next (SRTN)</a:t>
            </a:r>
          </a:p>
        </p:txBody>
      </p:sp>
      <p:sp>
        <p:nvSpPr>
          <p:cNvPr xmlns:c="http://schemas.openxmlformats.org/drawingml/2006/chart" xmlns:pic="http://schemas.openxmlformats.org/drawingml/2006/picture" xmlns:dgm="http://schemas.openxmlformats.org/drawingml/2006/diagram" id="17412" name="Rectangle 4"/>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684213" y="1225550"/>
            <a:ext cx="8135937" cy="5273675"/>
          </a:xfrm>
          <a:prstGeom prst="rect">
            <a:avLst/>
          </a:prstGeom>
          <a:noFill/>
          <a:ln w="9525">
            <a:noFill/>
            <a:miter lim="800000"/>
          </a:ln>
          <a:effectLst/>
        </p:spPr>
        <p:txBody xmlns:c="http://schemas.openxmlformats.org/drawingml/2006/chart" xmlns:pic="http://schemas.openxmlformats.org/drawingml/2006/picture" xmlns:dgm="http://schemas.openxmlformats.org/drawingml/2006/diagram">
          <a:bodyPr>
            <a:spAutoFit/>
          </a:bodyPr>
          <a:lstStyle/>
          <a:p>
            <a:r>
              <a:rPr lang="en-GB" sz="2000">
                <a:uFillTx/>
              </a:rPr>
              <a:t>I</a:t>
            </a:r>
            <a:r>
              <a:rPr lang="it-IT" sz="2000">
                <a:uFillTx/>
              </a:rPr>
              <a:t>l modello del ‘minor tempo rimasto’, seleziona il processo che richiede il minor tempo per essere completato. In generale questo modello ha un buon rendimento globale</a:t>
            </a:r>
          </a:p>
          <a:p>
            <a:endParaRPr lang="it-IT" sz="2000">
              <a:uFillTx/>
            </a:endParaRPr>
          </a:p>
          <a:p>
            <a:r>
              <a:rPr lang="it-IT" sz="2000">
                <a:uFillTx/>
              </a:rPr>
              <a:t>Forma </a:t>
            </a:r>
            <a:r>
              <a:rPr lang="it-IT" sz="2000" u="sng">
                <a:uFillTx/>
              </a:rPr>
              <a:t>non interrompibile (</a:t>
            </a:r>
            <a:r>
              <a:rPr lang="it-IT" sz="2000">
                <a:uFillTx/>
              </a:rPr>
              <a:t>viene spesso chiamata </a:t>
            </a:r>
            <a:r>
              <a:rPr i="1" lang="it-IT" sz="2000">
                <a:uFillTx/>
              </a:rPr>
              <a:t>Shortest Job First</a:t>
            </a:r>
            <a:r>
              <a:rPr lang="it-IT" sz="2000">
                <a:uFillTx/>
              </a:rPr>
              <a:t> - SJF): lo scheduler viene chiamato ogni volta che un processo è completato oppure cede il controllo al s.o.</a:t>
            </a:r>
          </a:p>
          <a:p>
            <a:endParaRPr lang="it-IT" sz="2000">
              <a:uFillTx/>
            </a:endParaRPr>
          </a:p>
          <a:p>
            <a:r>
              <a:rPr lang="it-IT" sz="2000">
                <a:uFillTx/>
              </a:rPr>
              <a:t>Forma </a:t>
            </a:r>
            <a:r>
              <a:rPr lang="it-IT" sz="2000" u="sng">
                <a:uFillTx/>
              </a:rPr>
              <a:t>interrompibile</a:t>
            </a:r>
            <a:r>
              <a:rPr lang="it-IT" sz="2000">
                <a:uFillTx/>
              </a:rPr>
              <a:t> (solo per scheduler di breve termine): lo scheduler viene chiamato ogni volta che un processo viene posto in stato di pronto; confronta il tempo residuo di esecuzione del nuovo processo pronto con il tempo necessario per portare a completamento il processo in esecuzione e, in funzione del risultato:</a:t>
            </a:r>
          </a:p>
          <a:p>
            <a:pPr lvl="1">
              <a:buFontTx/>
              <a:buChar char="•"/>
            </a:pPr>
            <a:r>
              <a:rPr lang="it-IT" sz="2000">
                <a:uFillTx/>
              </a:rPr>
              <a:t> il processo in esecuzione può continuare o essere rimpiazzato da quello con tempo di esecuzione residuo più basso;</a:t>
            </a:r>
          </a:p>
          <a:p>
            <a:pPr lvl="1">
              <a:buFontTx/>
              <a:buChar char="•"/>
            </a:pPr>
            <a:r>
              <a:rPr lang="it-IT" sz="2000">
                <a:uFillTx/>
              </a:rPr>
              <a:t> il processo eventualmente interrotto viene posto nella coda dei pronti.</a:t>
            </a:r>
            <a:endParaRPr lang="it-IT">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2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8434" name="Rectangle 2"/>
          <p:cNvSpPr xmlns:c="http://schemas.openxmlformats.org/drawingml/2006/chart" xmlns:pic="http://schemas.openxmlformats.org/drawingml/2006/picture" xmlns:dgm="http://schemas.openxmlformats.org/drawingml/2006/diagram">
            <a:spLocks noChangeArrowheads="1" noGrp="1"/>
          </p:cNvSpPr>
          <p:nvPr>
            <p:ph type="ctrTitle"/>
          </p:nvPr>
        </p:nvSpPr>
        <p:spPr xmlns:c="http://schemas.openxmlformats.org/drawingml/2006/chart" xmlns:pic="http://schemas.openxmlformats.org/drawingml/2006/picture" xmlns:dgm="http://schemas.openxmlformats.org/drawingml/2006/diagram">
          <a:xfrm>
            <a:off x="827088" y="0"/>
            <a:ext cx="7772400" cy="981075"/>
          </a:xfrm>
        </p:spPr>
        <p:txBody xmlns:c="http://schemas.openxmlformats.org/drawingml/2006/chart" xmlns:pic="http://schemas.openxmlformats.org/drawingml/2006/picture" xmlns:dgm="http://schemas.openxmlformats.org/drawingml/2006/diagram">
          <a:bodyPr/>
          <a:lstStyle/>
          <a:p>
            <a:r>
              <a:rPr lang="it-IT">
                <a:uFillTx/>
              </a:rPr>
              <a:t>Short Remaining Time Next</a:t>
            </a:r>
          </a:p>
        </p:txBody>
      </p:sp>
      <p:sp>
        <p:nvSpPr>
          <p:cNvPr xmlns:c="http://schemas.openxmlformats.org/drawingml/2006/chart" xmlns:pic="http://schemas.openxmlformats.org/drawingml/2006/picture" xmlns:dgm="http://schemas.openxmlformats.org/drawingml/2006/diagram" id="18436" name="Rectangle 4"/>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900113" y="1125538"/>
            <a:ext cx="7777162" cy="5035550"/>
          </a:xfrm>
          <a:prstGeom prst="rect">
            <a:avLst/>
          </a:prstGeom>
          <a:noFill/>
          <a:ln w="9525">
            <a:noFill/>
            <a:miter lim="800000"/>
          </a:ln>
          <a:effectLst/>
        </p:spPr>
        <p:txBody xmlns:c="http://schemas.openxmlformats.org/drawingml/2006/chart" xmlns:pic="http://schemas.openxmlformats.org/drawingml/2006/picture" xmlns:dgm="http://schemas.openxmlformats.org/drawingml/2006/diagram">
          <a:bodyPr>
            <a:spAutoFit/>
          </a:bodyPr>
          <a:lstStyle/>
          <a:p>
            <a:r>
              <a:rPr b="1" lang="it-IT">
                <a:uFillTx/>
              </a:rPr>
              <a:t>Vantaggi:</a:t>
            </a:r>
          </a:p>
          <a:p>
            <a:endParaRPr b="1" lang="it-IT">
              <a:uFillTx/>
            </a:endParaRPr>
          </a:p>
          <a:p>
            <a:r>
              <a:rPr lang="it-IT">
                <a:uFillTx/>
              </a:rPr>
              <a:t>Lo scheduling SRTN è ottimo in termini di minimizzazione del </a:t>
            </a:r>
            <a:r>
              <a:rPr lang="it-IT" u="sng">
                <a:uFillTx/>
              </a:rPr>
              <a:t>tempo di attesa</a:t>
            </a:r>
            <a:r>
              <a:rPr lang="it-IT">
                <a:uFillTx/>
              </a:rPr>
              <a:t>, fissato il carico di lavoro</a:t>
            </a:r>
          </a:p>
          <a:p>
            <a:endParaRPr lang="it-IT">
              <a:uFillTx/>
            </a:endParaRPr>
          </a:p>
          <a:p>
            <a:r>
              <a:rPr b="1" lang="it-IT">
                <a:uFillTx/>
              </a:rPr>
              <a:t>Svantaggi:</a:t>
            </a:r>
          </a:p>
          <a:p>
            <a:endParaRPr b="1" lang="it-IT">
              <a:uFillTx/>
            </a:endParaRPr>
          </a:p>
          <a:p>
            <a:r>
              <a:rPr lang="it-IT">
                <a:uFillTx/>
              </a:rPr>
              <a:t>le sue applicazioni pratiche dipendono dal grado di accuratezza  con cui si può predire il comportamento di un processo</a:t>
            </a:r>
          </a:p>
          <a:p>
            <a:endParaRPr lang="it-IT">
              <a:uFillTx/>
            </a:endParaRPr>
          </a:p>
          <a:p>
            <a:r>
              <a:rPr lang="it-IT">
                <a:uFillTx/>
              </a:rPr>
              <a:t>Una maggiore accuratezza richiede tecniche più sofisticate e quindi un sovraccarico maggiore </a:t>
            </a:r>
          </a:p>
          <a:p>
            <a:endParaRPr lang="it-IT">
              <a:uFillTx/>
            </a:endParaRPr>
          </a:p>
          <a:p>
            <a:r>
              <a:rPr lang="it-IT">
                <a:uFillTx/>
              </a:rPr>
              <a:t>La versione con </a:t>
            </a:r>
            <a:r>
              <a:rPr lang="it-IT" u="sng">
                <a:uFillTx/>
              </a:rPr>
              <a:t>interruzione</a:t>
            </a:r>
            <a:r>
              <a:rPr lang="it-IT">
                <a:uFillTx/>
              </a:rPr>
              <a:t> presenta un ulteriore sovraccarico </a:t>
            </a:r>
          </a:p>
          <a:p>
            <a:pPr lvl="1">
              <a:buFontTx/>
              <a:buChar char="•"/>
            </a:pPr>
            <a:r>
              <a:rPr lang="it-IT">
                <a:uFillTx/>
              </a:rPr>
              <a:t> per le frequenti commutazioni di processo</a:t>
            </a:r>
          </a:p>
          <a:p>
            <a:pPr lvl="1">
              <a:buFontTx/>
              <a:buChar char="•"/>
            </a:pPr>
            <a:r>
              <a:rPr lang="it-IT">
                <a:uFillTx/>
              </a:rPr>
              <a:t> per le numerose chiamate allo scheduler</a:t>
            </a:r>
          </a:p>
          <a:p>
            <a:pPr lvl="1">
              <a:buFontTx/>
              <a:buChar char="•"/>
            </a:pPr>
            <a:r>
              <a:rPr lang="it-IT">
                <a:uFillTx/>
              </a:rPr>
              <a:t> per mantenere una lista ordinata dei processi in base al loro tempo residuo</a:t>
            </a:r>
          </a:p>
        </p:txBody>
      </p:sp>
    </p:spTree>
  </p:cSld>
  <p:clrMapOvr xmlns:c="http://schemas.openxmlformats.org/drawingml/2006/chart" xmlns:pic="http://schemas.openxmlformats.org/drawingml/2006/picture" xmlns:dgm="http://schemas.openxmlformats.org/drawingml/2006/diagram">
    <a:masterClrMapping/>
  </p:clrMapOvr>
</p:sld>
</file>

<file path=ppt/slides/slide2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1506" name="Rectangle 2"/>
          <p:cNvSpPr xmlns:c="http://schemas.openxmlformats.org/drawingml/2006/chart" xmlns:pic="http://schemas.openxmlformats.org/drawingml/2006/picture" xmlns:dgm="http://schemas.openxmlformats.org/drawingml/2006/diagram">
            <a:spLocks noChangeArrowheads="1" noGrp="1"/>
          </p:cNvSpPr>
          <p:nvPr>
            <p:ph type="ctrTitle"/>
          </p:nvPr>
        </p:nvSpPr>
        <p:spPr xmlns:c="http://schemas.openxmlformats.org/drawingml/2006/chart" xmlns:pic="http://schemas.openxmlformats.org/drawingml/2006/picture" xmlns:dgm="http://schemas.openxmlformats.org/drawingml/2006/diagram">
          <a:xfrm>
            <a:off x="827088" y="0"/>
            <a:ext cx="7772400" cy="981075"/>
          </a:xfrm>
        </p:spPr>
        <p:txBody xmlns:c="http://schemas.openxmlformats.org/drawingml/2006/chart" xmlns:pic="http://schemas.openxmlformats.org/drawingml/2006/picture" xmlns:dgm="http://schemas.openxmlformats.org/drawingml/2006/diagram">
          <a:bodyPr/>
          <a:lstStyle/>
          <a:p>
            <a:r>
              <a:rPr lang="it-IT">
                <a:uFillTx/>
              </a:rPr>
              <a:t>Short Remaining Time Next</a:t>
            </a:r>
          </a:p>
        </p:txBody>
      </p:sp>
      <p:sp>
        <p:nvSpPr>
          <p:cNvPr xmlns:c="http://schemas.openxmlformats.org/drawingml/2006/chart" xmlns:pic="http://schemas.openxmlformats.org/drawingml/2006/picture" xmlns:dgm="http://schemas.openxmlformats.org/drawingml/2006/diagram" id="21509" name="Rectangle 5"/>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611188" y="1189038"/>
            <a:ext cx="7993062" cy="4838700"/>
          </a:xfrm>
          <a:prstGeom prst="rect">
            <a:avLst/>
          </a:prstGeom>
          <a:noFill/>
          <a:ln w="9525">
            <a:noFill/>
            <a:miter lim="800000"/>
          </a:ln>
          <a:effectLst/>
        </p:spPr>
        <p:txBody xmlns:c="http://schemas.openxmlformats.org/drawingml/2006/chart" xmlns:pic="http://schemas.openxmlformats.org/drawingml/2006/picture" xmlns:dgm="http://schemas.openxmlformats.org/drawingml/2006/diagram">
          <a:bodyPr>
            <a:spAutoFit/>
          </a:bodyPr>
          <a:lstStyle/>
          <a:p>
            <a:r>
              <a:rPr lang="it-IT" sz="2400">
                <a:uFillTx/>
              </a:rPr>
              <a:t>Lo scheduling SRTN riveste anche una certa importanza teorica in quanto viene usato come metro di misura per valutare le prestazioni di altri algoritmi in termini di scostamento dal comportamento ottimo</a:t>
            </a:r>
          </a:p>
          <a:p>
            <a:endParaRPr lang="it-IT" sz="2400">
              <a:uFillTx/>
            </a:endParaRPr>
          </a:p>
          <a:p>
            <a:r>
              <a:rPr lang="it-IT" sz="2400">
                <a:uFillTx/>
              </a:rPr>
              <a:t>Il miglior comportamento di questo tipo di scheduling viene ottenuto soltanto se, al momento dello scheduling, </a:t>
            </a:r>
            <a:r>
              <a:rPr lang="it-IT" sz="2400" u="sng">
                <a:uFillTx/>
              </a:rPr>
              <a:t>si conosce con esattezza</a:t>
            </a:r>
            <a:r>
              <a:rPr lang="it-IT" sz="2400">
                <a:uFillTx/>
              </a:rPr>
              <a:t> il tempo residuo necessario di esecuzione dei processi.</a:t>
            </a:r>
          </a:p>
          <a:p>
            <a:endParaRPr lang="it-IT" sz="2400">
              <a:uFillTx/>
            </a:endParaRPr>
          </a:p>
          <a:p>
            <a:r>
              <a:rPr lang="it-IT" sz="2400">
                <a:uFillTx/>
              </a:rPr>
              <a:t>Questa caratterisitica limita l’efficacia della realizzazione dell’SRTN: non è infatti facile stimare in </a:t>
            </a:r>
            <a:r>
              <a:rPr lang="it-IT" sz="2400" u="sng">
                <a:uFillTx/>
              </a:rPr>
              <a:t>modo affidabile</a:t>
            </a:r>
            <a:r>
              <a:rPr lang="it-IT" sz="2400">
                <a:uFillTx/>
              </a:rPr>
              <a:t> il comportamento futuro di un processo.</a:t>
            </a:r>
          </a:p>
        </p:txBody>
      </p:sp>
    </p:spTree>
  </p:cSld>
  <p:clrMapOvr xmlns:c="http://schemas.openxmlformats.org/drawingml/2006/chart" xmlns:pic="http://schemas.openxmlformats.org/drawingml/2006/picture" xmlns:dgm="http://schemas.openxmlformats.org/drawingml/2006/diagram">
    <a:masterClrMapping/>
  </p:clrMapOvr>
</p:sld>
</file>

<file path=ppt/slides/slide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8" name="Segnaposto numero diapositiva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defRPr>
                <a:uFillTx/>
              </a:defRPr>
            </a:pPr>
            <a:fld id="{B2E47989-5EBB-4718-AB45-31F7E7D49853}" type="slidenum">
              <a:rPr lang="it-IT">
                <a:uFillTx/>
              </a:rPr>
              <a:pPr>
                <a:defRPr>
                  <a:uFillTx/>
                </a:defRPr>
              </a:pPr>
              <a:t>3</a:t>
            </a:fld>
            <a:endParaRPr lang="it-IT">
              <a:uFillTx/>
            </a:endParaRPr>
          </a:p>
        </p:txBody>
      </p:sp>
      <p:sp>
        <p:nvSpPr>
          <p:cNvPr xmlns:c="http://schemas.openxmlformats.org/drawingml/2006/chart" xmlns:pic="http://schemas.openxmlformats.org/drawingml/2006/picture" xmlns:dgm="http://schemas.openxmlformats.org/drawingml/2006/diagram" id="10243" name="Rectangle 2"/>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900113" y="404813"/>
            <a:ext cx="8243887" cy="1008062"/>
          </a:xfrm>
          <a:prstGeom prst="rect">
            <a:avLst/>
          </a:prstGeom>
          <a:gradFill rotWithShape="1">
            <a:gsLst>
              <a:gs pos="0">
                <a:srgbClr val="0099CC"/>
              </a:gs>
              <a:gs pos="100000">
                <a:srgbClr val="005C7B"/>
              </a:gs>
            </a:gsLst>
            <a:lin ang="0" scaled="1"/>
          </a:gradFill>
          <a:ln w="9525">
            <a:noFill/>
            <a:miter lim="800000"/>
          </a:ln>
        </p:spPr>
        <p:txBody xmlns:c="http://schemas.openxmlformats.org/drawingml/2006/chart" xmlns:pic="http://schemas.openxmlformats.org/drawingml/2006/picture" xmlns:dgm="http://schemas.openxmlformats.org/drawingml/2006/diagram">
          <a:bodyPr anchor="ctr" wrap="none"/>
          <a:lstStyle/>
          <a:p>
            <a:r>
              <a:rPr b="1" i="0" lang="en-US" sz="3200">
                <a:solidFill>
                  <a:schemeClr val="bg1"/>
                </a:solidFill>
                <a:uFillTx/>
                <a:latin charset="0" pitchFamily="18" typeface="Georgia"/>
              </a:rPr>
              <a:t>Descrizione dei Processi</a:t>
            </a:r>
            <a:endParaRPr b="1" i="0" lang="it-IT" sz="3200">
              <a:solidFill>
                <a:schemeClr val="bg1"/>
              </a:solidFill>
              <a:uFillTx/>
              <a:latin charset="0" pitchFamily="18" typeface="Georgia"/>
            </a:endParaRPr>
          </a:p>
        </p:txBody>
      </p:sp>
      <p:sp>
        <p:nvSpPr>
          <p:cNvPr xmlns:c="http://schemas.openxmlformats.org/drawingml/2006/chart" xmlns:pic="http://schemas.openxmlformats.org/drawingml/2006/picture" xmlns:dgm="http://schemas.openxmlformats.org/drawingml/2006/diagram" id="10244" name="Rectangle 3"/>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0" y="406400"/>
            <a:ext cx="755650" cy="1008063"/>
          </a:xfrm>
          <a:prstGeom prst="rect">
            <a:avLst/>
          </a:prstGeom>
          <a:solidFill>
            <a:srgbClr val="0099CC"/>
          </a:solidFill>
          <a:ln w="9525">
            <a:noFill/>
            <a:miter lim="800000"/>
          </a:ln>
        </p:spPr>
        <p:txBody xmlns:c="http://schemas.openxmlformats.org/drawingml/2006/chart" xmlns:pic="http://schemas.openxmlformats.org/drawingml/2006/picture" xmlns:dgm="http://schemas.openxmlformats.org/drawingml/2006/diagram">
          <a:bodyPr anchor="ctr" wrap="none"/>
          <a:lstStyle/>
          <a:p>
            <a:endParaRPr lang="it-IT">
              <a:uFillTx/>
            </a:endParaRPr>
          </a:p>
        </p:txBody>
      </p:sp>
      <p:sp>
        <p:nvSpPr>
          <p:cNvPr xmlns:c="http://schemas.openxmlformats.org/drawingml/2006/chart" xmlns:pic="http://schemas.openxmlformats.org/drawingml/2006/picture" xmlns:dgm="http://schemas.openxmlformats.org/drawingml/2006/diagram" id="10245" name="Rectangle 4"/>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flipH="1">
            <a:off x="8532813" y="0"/>
            <a:ext cx="142875" cy="1557338"/>
          </a:xfrm>
          <a:prstGeom prst="rect">
            <a:avLst/>
          </a:prstGeom>
          <a:solidFill>
            <a:srgbClr val="00CC99"/>
          </a:solidFill>
          <a:ln w="9525">
            <a:noFill/>
            <a:miter lim="800000"/>
          </a:ln>
        </p:spPr>
        <p:txBody xmlns:c="http://schemas.openxmlformats.org/drawingml/2006/chart" xmlns:pic="http://schemas.openxmlformats.org/drawingml/2006/picture" xmlns:dgm="http://schemas.openxmlformats.org/drawingml/2006/diagram">
          <a:bodyPr anchor="ctr" wrap="none"/>
          <a:lstStyle/>
          <a:p>
            <a:endParaRPr lang="it-IT">
              <a:uFillTx/>
            </a:endParaRPr>
          </a:p>
        </p:txBody>
      </p:sp>
      <p:pic>
        <p:nvPicPr>
          <p:cNvPr xmlns:c="http://schemas.openxmlformats.org/drawingml/2006/chart" xmlns:pic="http://schemas.openxmlformats.org/drawingml/2006/picture" xmlns:dgm="http://schemas.openxmlformats.org/drawingml/2006/diagram" id="10247" name="Picture 6"/>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cstate="print"/>
          <a:srcRect/>
          <a:stretch>
            <a:fillRect/>
          </a:stretch>
        </p:blipFill>
        <p:spPr xmlns:c="http://schemas.openxmlformats.org/drawingml/2006/chart" xmlns:pic="http://schemas.openxmlformats.org/drawingml/2006/picture" xmlns:dgm="http://schemas.openxmlformats.org/drawingml/2006/diagram" bwMode="auto">
          <a:xfrm>
            <a:off x="1042988" y="1628775"/>
            <a:ext cx="6935787" cy="3600450"/>
          </a:xfrm>
          <a:prstGeom prst="rect">
            <a:avLst/>
          </a:prstGeom>
          <a:noFill/>
          <a:ln w="9525">
            <a:noFill/>
            <a:miter lim="800000"/>
          </a:ln>
        </p:spPr>
      </p:pic>
      <p:sp>
        <p:nvSpPr>
          <p:cNvPr xmlns:c="http://schemas.openxmlformats.org/drawingml/2006/chart" xmlns:pic="http://schemas.openxmlformats.org/drawingml/2006/picture" xmlns:dgm="http://schemas.openxmlformats.org/drawingml/2006/diagram" id="10248" name="Text Box 7"/>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auto">
          <a:xfrm>
            <a:off x="1166813" y="5405438"/>
            <a:ext cx="6789737" cy="581025"/>
          </a:xfrm>
          <a:prstGeom prst="rect">
            <a:avLst/>
          </a:prstGeom>
          <a:noFill/>
          <a:ln algn="ctr" w="9525">
            <a:noFill/>
            <a:miter lim="800000"/>
          </a:ln>
        </p:spPr>
        <p:txBody xmlns:c="http://schemas.openxmlformats.org/drawingml/2006/chart" xmlns:pic="http://schemas.openxmlformats.org/drawingml/2006/picture" xmlns:dgm="http://schemas.openxmlformats.org/drawingml/2006/diagram">
          <a:bodyPr>
            <a:spAutoFit/>
          </a:bodyPr>
          <a:lstStyle/>
          <a:p>
            <a:r>
              <a:rPr lang="it-IT">
                <a:uFillTx/>
                <a:latin charset="-128" pitchFamily="34" typeface="Arial Unicode MS"/>
              </a:rPr>
              <a:t>Il SO ha necessità di uno strumento per gestire i processi, che tenga traccia di tutte le info disponibili</a:t>
            </a:r>
          </a:p>
        </p:txBody>
      </p:sp>
    </p:spTree>
  </p:cSld>
  <p:clrMapOvr xmlns:c="http://schemas.openxmlformats.org/drawingml/2006/chart" xmlns:pic="http://schemas.openxmlformats.org/drawingml/2006/picture" xmlns:dgm="http://schemas.openxmlformats.org/drawingml/2006/diagram">
    <a:masterClrMapping/>
  </p:clrMapOvr>
  <p:transition/>
  <p:timing>
    <p:tnLst>
      <p:par>
        <p:cTn dur="indefinite" id="1" nodeType="tmRoot" restart="never"/>
      </p:par>
    </p:tnLst>
  </p:timing>
</p:sld>
</file>

<file path=ppt/slides/slide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8" name="Segnaposto numero diapositiva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defRPr>
                <a:uFillTx/>
              </a:defRPr>
            </a:pPr>
            <a:fld id="{3B5B27C9-C40A-449C-A289-81328B643FA7}" type="slidenum">
              <a:rPr lang="it-IT">
                <a:uFillTx/>
              </a:rPr>
              <a:pPr>
                <a:defRPr>
                  <a:uFillTx/>
                </a:defRPr>
              </a:pPr>
              <a:t>4</a:t>
            </a:fld>
            <a:endParaRPr lang="it-IT">
              <a:uFillTx/>
            </a:endParaRPr>
          </a:p>
        </p:txBody>
      </p:sp>
      <p:sp>
        <p:nvSpPr>
          <p:cNvPr xmlns:c="http://schemas.openxmlformats.org/drawingml/2006/chart" xmlns:pic="http://schemas.openxmlformats.org/drawingml/2006/picture" xmlns:dgm="http://schemas.openxmlformats.org/drawingml/2006/diagram" id="12291" name="Rectangle 2"/>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900113" y="404813"/>
            <a:ext cx="8243887" cy="1008062"/>
          </a:xfrm>
          <a:prstGeom prst="rect">
            <a:avLst/>
          </a:prstGeom>
          <a:gradFill rotWithShape="1">
            <a:gsLst>
              <a:gs pos="0">
                <a:srgbClr val="0099CC"/>
              </a:gs>
              <a:gs pos="100000">
                <a:srgbClr val="005C7B"/>
              </a:gs>
            </a:gsLst>
            <a:lin ang="0" scaled="1"/>
          </a:gradFill>
          <a:ln w="9525">
            <a:noFill/>
            <a:miter lim="800000"/>
          </a:ln>
        </p:spPr>
        <p:txBody xmlns:c="http://schemas.openxmlformats.org/drawingml/2006/chart" xmlns:pic="http://schemas.openxmlformats.org/drawingml/2006/picture" xmlns:dgm="http://schemas.openxmlformats.org/drawingml/2006/diagram">
          <a:bodyPr anchor="ctr" wrap="none"/>
          <a:lstStyle/>
          <a:p>
            <a:r>
              <a:rPr b="1" i="0" lang="en-US" sz="3200">
                <a:solidFill>
                  <a:schemeClr val="bg1"/>
                </a:solidFill>
                <a:uFillTx/>
                <a:latin charset="0" pitchFamily="18" typeface="Georgia"/>
              </a:rPr>
              <a:t>Process Control Block PCB</a:t>
            </a:r>
            <a:endParaRPr b="1" i="0" lang="it-IT" sz="3200">
              <a:solidFill>
                <a:schemeClr val="bg1"/>
              </a:solidFill>
              <a:uFillTx/>
              <a:latin charset="0" pitchFamily="18" typeface="Georgia"/>
            </a:endParaRPr>
          </a:p>
        </p:txBody>
      </p:sp>
      <p:sp>
        <p:nvSpPr>
          <p:cNvPr xmlns:c="http://schemas.openxmlformats.org/drawingml/2006/chart" xmlns:pic="http://schemas.openxmlformats.org/drawingml/2006/picture" xmlns:dgm="http://schemas.openxmlformats.org/drawingml/2006/diagram" id="12292" name="Rectangle 3"/>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0" y="406400"/>
            <a:ext cx="755650" cy="1008063"/>
          </a:xfrm>
          <a:prstGeom prst="rect">
            <a:avLst/>
          </a:prstGeom>
          <a:solidFill>
            <a:srgbClr val="0099CC"/>
          </a:solidFill>
          <a:ln w="9525">
            <a:noFill/>
            <a:miter lim="800000"/>
          </a:ln>
        </p:spPr>
        <p:txBody xmlns:c="http://schemas.openxmlformats.org/drawingml/2006/chart" xmlns:pic="http://schemas.openxmlformats.org/drawingml/2006/picture" xmlns:dgm="http://schemas.openxmlformats.org/drawingml/2006/diagram">
          <a:bodyPr anchor="ctr" wrap="none"/>
          <a:lstStyle/>
          <a:p>
            <a:endParaRPr lang="it-IT">
              <a:uFillTx/>
            </a:endParaRPr>
          </a:p>
        </p:txBody>
      </p:sp>
      <p:sp>
        <p:nvSpPr>
          <p:cNvPr xmlns:c="http://schemas.openxmlformats.org/drawingml/2006/chart" xmlns:pic="http://schemas.openxmlformats.org/drawingml/2006/picture" xmlns:dgm="http://schemas.openxmlformats.org/drawingml/2006/diagram" id="12293" name="Rectangle 4"/>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flipH="1">
            <a:off x="8532813" y="0"/>
            <a:ext cx="142875" cy="1557338"/>
          </a:xfrm>
          <a:prstGeom prst="rect">
            <a:avLst/>
          </a:prstGeom>
          <a:solidFill>
            <a:srgbClr val="00CC99"/>
          </a:solidFill>
          <a:ln w="9525">
            <a:noFill/>
            <a:miter lim="800000"/>
          </a:ln>
        </p:spPr>
        <p:txBody xmlns:c="http://schemas.openxmlformats.org/drawingml/2006/chart" xmlns:pic="http://schemas.openxmlformats.org/drawingml/2006/picture" xmlns:dgm="http://schemas.openxmlformats.org/drawingml/2006/diagram">
          <a:bodyPr anchor="ctr" wrap="none"/>
          <a:lstStyle/>
          <a:p>
            <a:endParaRPr lang="it-IT">
              <a:uFillTx/>
            </a:endParaRPr>
          </a:p>
        </p:txBody>
      </p:sp>
      <p:sp>
        <p:nvSpPr>
          <p:cNvPr xmlns:c="http://schemas.openxmlformats.org/drawingml/2006/chart" xmlns:pic="http://schemas.openxmlformats.org/drawingml/2006/picture" xmlns:dgm="http://schemas.openxmlformats.org/drawingml/2006/diagram" id="12295" name="Text Box 6"/>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auto">
          <a:xfrm>
            <a:off x="879475" y="1624013"/>
            <a:ext cx="6088063" cy="581025"/>
          </a:xfrm>
          <a:prstGeom prst="rect">
            <a:avLst/>
          </a:prstGeom>
          <a:noFill/>
          <a:ln algn="ctr" w="9525">
            <a:noFill/>
            <a:miter lim="800000"/>
          </a:ln>
        </p:spPr>
        <p:txBody xmlns:c="http://schemas.openxmlformats.org/drawingml/2006/chart" xmlns:pic="http://schemas.openxmlformats.org/drawingml/2006/picture" xmlns:dgm="http://schemas.openxmlformats.org/drawingml/2006/diagram">
          <a:bodyPr wrap="none">
            <a:spAutoFit/>
          </a:bodyPr>
          <a:lstStyle/>
          <a:p>
            <a:pPr indent="-342900" marL="342900"/>
            <a:r>
              <a:rPr lang="it-IT">
                <a:uFillTx/>
                <a:latin charset="-128" pitchFamily="34" typeface="Arial Unicode MS"/>
              </a:rPr>
              <a:t>Descrittore di processo attraverso il quale il SO può gestirlo</a:t>
            </a:r>
            <a:endParaRPr i="0" lang="it-IT">
              <a:solidFill>
                <a:schemeClr val="tx2"/>
              </a:solidFill>
              <a:uFillTx/>
              <a:latin charset="-128" pitchFamily="34" typeface="Arial Unicode MS"/>
            </a:endParaRPr>
          </a:p>
          <a:p>
            <a:pPr indent="-342900" marL="342900">
              <a:buFontTx/>
              <a:buAutoNum type="arabicPeriod"/>
            </a:pPr>
            <a:endParaRPr lang="it-IT">
              <a:uFillTx/>
              <a:latin charset="-128" pitchFamily="34" typeface="Arial Unicode MS"/>
            </a:endParaRPr>
          </a:p>
        </p:txBody>
      </p:sp>
      <p:sp>
        <p:nvSpPr>
          <p:cNvPr xmlns:c="http://schemas.openxmlformats.org/drawingml/2006/chart" xmlns:pic="http://schemas.openxmlformats.org/drawingml/2006/picture" xmlns:dgm="http://schemas.openxmlformats.org/drawingml/2006/diagram" id="12296" name="Rectangle 7"/>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900113" y="2133600"/>
            <a:ext cx="8243887" cy="4275138"/>
          </a:xfrm>
          <a:prstGeom prst="rect">
            <a:avLst/>
          </a:prstGeom>
          <a:noFill/>
          <a:ln algn="ctr" w="9525">
            <a:noFill/>
            <a:miter lim="800000"/>
          </a:ln>
        </p:spPr>
        <p:txBody xmlns:c="http://schemas.openxmlformats.org/drawingml/2006/chart" xmlns:pic="http://schemas.openxmlformats.org/drawingml/2006/picture" xmlns:dgm="http://schemas.openxmlformats.org/drawingml/2006/diagram">
          <a:bodyPr>
            <a:spAutoFit/>
          </a:bodyPr>
          <a:lstStyle/>
          <a:p>
            <a:r>
              <a:rPr i="0" lang="en-US">
                <a:uFillTx/>
                <a:latin charset="-128" pitchFamily="34" typeface="Arial Unicode MS"/>
              </a:rPr>
              <a:t>IDENTIFICATORE DEL PROCESSO</a:t>
            </a:r>
          </a:p>
          <a:p>
            <a:r>
              <a:rPr i="0" lang="en-US" sz="800">
                <a:uFillTx/>
                <a:latin charset="-128" pitchFamily="34" typeface="Arial Unicode MS"/>
              </a:rPr>
              <a:t>	</a:t>
            </a:r>
          </a:p>
          <a:p>
            <a:r>
              <a:rPr i="0" lang="en-US">
                <a:uFillTx/>
                <a:latin charset="-128" pitchFamily="34" typeface="Arial Unicode MS"/>
              </a:rPr>
              <a:t>	Process IDentification (</a:t>
            </a:r>
            <a:r>
              <a:rPr i="0" lang="en-US" u="sng">
                <a:uFillTx/>
                <a:latin charset="-128" pitchFamily="34" typeface="Arial Unicode MS"/>
              </a:rPr>
              <a:t>PID</a:t>
            </a:r>
            <a:r>
              <a:rPr i="0" lang="en-US">
                <a:uFillTx/>
                <a:latin charset="-128" pitchFamily="34" typeface="Arial Unicode MS"/>
              </a:rPr>
              <a:t>) - Valore numerico</a:t>
            </a:r>
          </a:p>
          <a:p>
            <a:r>
              <a:rPr i="0" lang="en-US">
                <a:uFillTx/>
                <a:latin charset="-128" pitchFamily="34" typeface="Arial Unicode MS"/>
              </a:rPr>
              <a:t>	(PID del processo genitore)</a:t>
            </a:r>
          </a:p>
          <a:p>
            <a:endParaRPr i="0" lang="en-US">
              <a:uFillTx/>
              <a:latin charset="-128" pitchFamily="34" typeface="Arial Unicode MS"/>
            </a:endParaRPr>
          </a:p>
          <a:p>
            <a:endParaRPr i="0" lang="en-US">
              <a:uFillTx/>
              <a:latin charset="-128" pitchFamily="34" typeface="Arial Unicode MS"/>
            </a:endParaRPr>
          </a:p>
          <a:p>
            <a:r>
              <a:rPr i="0" lang="en-US">
                <a:uFillTx/>
                <a:latin charset="-128" pitchFamily="34" typeface="Arial Unicode MS"/>
              </a:rPr>
              <a:t>INFO SULLO STATO DEL PROCESSORE</a:t>
            </a:r>
          </a:p>
          <a:p>
            <a:r>
              <a:rPr i="0" lang="en-US">
                <a:uFillTx/>
                <a:latin charset="-128" pitchFamily="34" typeface="Arial Unicode MS"/>
              </a:rPr>
              <a:t>	</a:t>
            </a:r>
          </a:p>
          <a:p>
            <a:r>
              <a:rPr i="0" lang="en-US">
                <a:uFillTx/>
                <a:latin charset="-128" pitchFamily="34" typeface="Arial Unicode MS"/>
              </a:rPr>
              <a:t>	</a:t>
            </a:r>
            <a:r>
              <a:rPr i="0" lang="en-US" u="sng">
                <a:uFillTx/>
                <a:latin charset="-128" pitchFamily="34" typeface="Arial Unicode MS"/>
              </a:rPr>
              <a:t>Registri Dati visibili all’utente</a:t>
            </a:r>
            <a:r>
              <a:rPr i="0" lang="en-US">
                <a:uFillTx/>
                <a:latin charset="-128" pitchFamily="34" typeface="Arial Unicode MS"/>
              </a:rPr>
              <a:t> (dipendono dall’arch. del calcolatore)</a:t>
            </a:r>
          </a:p>
          <a:p>
            <a:r>
              <a:rPr i="0" lang="en-US">
                <a:uFillTx/>
                <a:latin charset="-128" pitchFamily="34" typeface="Arial Unicode MS"/>
              </a:rPr>
              <a:t>	</a:t>
            </a:r>
          </a:p>
          <a:p>
            <a:r>
              <a:rPr i="0" lang="en-US">
                <a:uFillTx/>
                <a:latin charset="-128" pitchFamily="34" typeface="Arial Unicode MS"/>
              </a:rPr>
              <a:t>	</a:t>
            </a:r>
            <a:r>
              <a:rPr i="0" lang="en-US" u="sng">
                <a:uFillTx/>
                <a:latin charset="-128" pitchFamily="34" typeface="Arial Unicode MS"/>
              </a:rPr>
              <a:t>Registri di controllo e di stato</a:t>
            </a:r>
          </a:p>
          <a:p>
            <a:r>
              <a:rPr i="0" lang="en-US" sz="1400">
                <a:uFillTx/>
                <a:latin charset="-128" pitchFamily="34" typeface="Arial Unicode MS"/>
              </a:rPr>
              <a:t>		PC – indirizzo della prossima istruzione da eseguire</a:t>
            </a:r>
          </a:p>
          <a:p>
            <a:r>
              <a:rPr i="0" lang="en-US" sz="1400">
                <a:uFillTx/>
                <a:latin charset="-128" pitchFamily="34" typeface="Arial Unicode MS"/>
              </a:rPr>
              <a:t>		Registri di stato – includono i flag per l’abilitazione degli interrupt</a:t>
            </a:r>
          </a:p>
          <a:p>
            <a:r>
              <a:rPr i="0" lang="en-US" sz="1400">
                <a:uFillTx/>
                <a:latin charset="-128" pitchFamily="34" typeface="Arial Unicode MS"/>
              </a:rPr>
              <a:t>		Registri che contengono codici di condizione (segno, overflow, ecc.)</a:t>
            </a:r>
          </a:p>
          <a:p>
            <a:r>
              <a:rPr i="0" lang="en-US">
                <a:uFillTx/>
                <a:latin charset="-128" pitchFamily="34" typeface="Arial Unicode MS"/>
              </a:rPr>
              <a:t>	</a:t>
            </a:r>
          </a:p>
          <a:p>
            <a:r>
              <a:rPr i="0" lang="en-US">
                <a:uFillTx/>
                <a:latin charset="-128" pitchFamily="34" typeface="Arial Unicode MS"/>
              </a:rPr>
              <a:t>	</a:t>
            </a:r>
            <a:r>
              <a:rPr i="0" lang="en-US" u="sng">
                <a:uFillTx/>
                <a:latin charset="-128" pitchFamily="34" typeface="Arial Unicode MS"/>
              </a:rPr>
              <a:t>Puntatori allo stack</a:t>
            </a:r>
          </a:p>
          <a:p>
            <a:r>
              <a:rPr i="0" lang="en-US">
                <a:uFillTx/>
                <a:latin charset="-128" pitchFamily="34" typeface="Arial Unicode MS"/>
              </a:rPr>
              <a:t>		</a:t>
            </a:r>
            <a:r>
              <a:rPr i="0" lang="en-US" sz="1400">
                <a:uFillTx/>
                <a:latin charset="-128" pitchFamily="34" typeface="Arial Unicode MS"/>
              </a:rPr>
              <a:t>Usato per procedure e funzioni</a:t>
            </a:r>
            <a:endParaRPr i="0" lang="en-US">
              <a:uFillTx/>
              <a:latin charset="-128" pitchFamily="34" typeface="Arial Unicode MS"/>
            </a:endParaRPr>
          </a:p>
          <a:p>
            <a:r>
              <a:rPr i="0" lang="en-US">
                <a:uFillTx/>
                <a:latin charset="-128" pitchFamily="34" typeface="Arial Unicode MS"/>
              </a:rPr>
              <a:t>	</a:t>
            </a:r>
          </a:p>
        </p:txBody>
      </p:sp>
    </p:spTree>
  </p:cSld>
  <p:clrMapOvr xmlns:c="http://schemas.openxmlformats.org/drawingml/2006/chart" xmlns:pic="http://schemas.openxmlformats.org/drawingml/2006/picture" xmlns:dgm="http://schemas.openxmlformats.org/drawingml/2006/diagram">
    <a:masterClrMapping/>
  </p:clrMapOvr>
  <p:transition/>
  <p:timing>
    <p:tnLst>
      <p:par>
        <p:cTn dur="indefinite" id="1" nodeType="tmRoot" restart="never"/>
      </p:par>
    </p:tnLst>
  </p:timing>
</p:sld>
</file>

<file path=ppt/slides/slide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7" name="Segnaposto numero diapositiva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defRPr>
                <a:uFillTx/>
              </a:defRPr>
            </a:pPr>
            <a:fld id="{AD648549-F8AA-4269-A715-F2A963D80366}" type="slidenum">
              <a:rPr lang="it-IT">
                <a:uFillTx/>
              </a:rPr>
              <a:pPr>
                <a:defRPr>
                  <a:uFillTx/>
                </a:defRPr>
              </a:pPr>
              <a:t>5</a:t>
            </a:fld>
            <a:endParaRPr lang="it-IT">
              <a:uFillTx/>
            </a:endParaRPr>
          </a:p>
        </p:txBody>
      </p:sp>
      <p:sp>
        <p:nvSpPr>
          <p:cNvPr xmlns:c="http://schemas.openxmlformats.org/drawingml/2006/chart" xmlns:pic="http://schemas.openxmlformats.org/drawingml/2006/picture" xmlns:dgm="http://schemas.openxmlformats.org/drawingml/2006/diagram" id="13315" name="Rectangle 2"/>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900113" y="404813"/>
            <a:ext cx="8243887" cy="1008062"/>
          </a:xfrm>
          <a:prstGeom prst="rect">
            <a:avLst/>
          </a:prstGeom>
          <a:gradFill rotWithShape="1">
            <a:gsLst>
              <a:gs pos="0">
                <a:srgbClr val="0099CC"/>
              </a:gs>
              <a:gs pos="100000">
                <a:srgbClr val="005C7B"/>
              </a:gs>
            </a:gsLst>
            <a:lin ang="0" scaled="1"/>
          </a:gradFill>
          <a:ln w="9525">
            <a:noFill/>
            <a:miter lim="800000"/>
          </a:ln>
        </p:spPr>
        <p:txBody xmlns:c="http://schemas.openxmlformats.org/drawingml/2006/chart" xmlns:pic="http://schemas.openxmlformats.org/drawingml/2006/picture" xmlns:dgm="http://schemas.openxmlformats.org/drawingml/2006/diagram">
          <a:bodyPr anchor="ctr" wrap="none"/>
          <a:lstStyle/>
          <a:p>
            <a:r>
              <a:rPr b="1" i="0" lang="en-US" sz="3200">
                <a:solidFill>
                  <a:schemeClr val="bg1"/>
                </a:solidFill>
                <a:uFillTx/>
                <a:latin charset="0" pitchFamily="18" typeface="Georgia"/>
              </a:rPr>
              <a:t>Process Control Block</a:t>
            </a:r>
            <a:endParaRPr b="1" i="0" lang="it-IT" sz="3200">
              <a:solidFill>
                <a:schemeClr val="bg1"/>
              </a:solidFill>
              <a:uFillTx/>
              <a:latin charset="0" pitchFamily="18" typeface="Georgia"/>
            </a:endParaRPr>
          </a:p>
        </p:txBody>
      </p:sp>
      <p:sp>
        <p:nvSpPr>
          <p:cNvPr xmlns:c="http://schemas.openxmlformats.org/drawingml/2006/chart" xmlns:pic="http://schemas.openxmlformats.org/drawingml/2006/picture" xmlns:dgm="http://schemas.openxmlformats.org/drawingml/2006/diagram" id="13316" name="Rectangle 3"/>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0" y="406400"/>
            <a:ext cx="755650" cy="1008063"/>
          </a:xfrm>
          <a:prstGeom prst="rect">
            <a:avLst/>
          </a:prstGeom>
          <a:solidFill>
            <a:srgbClr val="0099CC"/>
          </a:solidFill>
          <a:ln w="9525">
            <a:noFill/>
            <a:miter lim="800000"/>
          </a:ln>
        </p:spPr>
        <p:txBody xmlns:c="http://schemas.openxmlformats.org/drawingml/2006/chart" xmlns:pic="http://schemas.openxmlformats.org/drawingml/2006/picture" xmlns:dgm="http://schemas.openxmlformats.org/drawingml/2006/diagram">
          <a:bodyPr anchor="ctr" wrap="none"/>
          <a:lstStyle/>
          <a:p>
            <a:endParaRPr lang="it-IT">
              <a:uFillTx/>
            </a:endParaRPr>
          </a:p>
        </p:txBody>
      </p:sp>
      <p:sp>
        <p:nvSpPr>
          <p:cNvPr xmlns:c="http://schemas.openxmlformats.org/drawingml/2006/chart" xmlns:pic="http://schemas.openxmlformats.org/drawingml/2006/picture" xmlns:dgm="http://schemas.openxmlformats.org/drawingml/2006/diagram" id="13317" name="Rectangle 4"/>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flipH="1">
            <a:off x="8532813" y="0"/>
            <a:ext cx="142875" cy="1557338"/>
          </a:xfrm>
          <a:prstGeom prst="rect">
            <a:avLst/>
          </a:prstGeom>
          <a:solidFill>
            <a:srgbClr val="00CC99"/>
          </a:solidFill>
          <a:ln w="9525">
            <a:noFill/>
            <a:miter lim="800000"/>
          </a:ln>
        </p:spPr>
        <p:txBody xmlns:c="http://schemas.openxmlformats.org/drawingml/2006/chart" xmlns:pic="http://schemas.openxmlformats.org/drawingml/2006/picture" xmlns:dgm="http://schemas.openxmlformats.org/drawingml/2006/diagram">
          <a:bodyPr anchor="ctr" wrap="none"/>
          <a:lstStyle/>
          <a:p>
            <a:endParaRPr lang="it-IT">
              <a:uFillTx/>
            </a:endParaRPr>
          </a:p>
        </p:txBody>
      </p:sp>
      <p:sp>
        <p:nvSpPr>
          <p:cNvPr xmlns:c="http://schemas.openxmlformats.org/drawingml/2006/chart" xmlns:pic="http://schemas.openxmlformats.org/drawingml/2006/picture" xmlns:dgm="http://schemas.openxmlformats.org/drawingml/2006/diagram" id="13319" name="Rectangle 6"/>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395288" y="1412875"/>
            <a:ext cx="8604250" cy="4914900"/>
          </a:xfrm>
          <a:prstGeom prst="rect">
            <a:avLst/>
          </a:prstGeom>
          <a:noFill/>
          <a:ln algn="ctr" w="9525">
            <a:noFill/>
            <a:miter lim="800000"/>
          </a:ln>
        </p:spPr>
        <p:txBody xmlns:c="http://schemas.openxmlformats.org/drawingml/2006/chart" xmlns:pic="http://schemas.openxmlformats.org/drawingml/2006/picture" xmlns:dgm="http://schemas.openxmlformats.org/drawingml/2006/diagram">
          <a:bodyPr>
            <a:spAutoFit/>
          </a:bodyPr>
          <a:lstStyle/>
          <a:p>
            <a:r>
              <a:rPr i="0" lang="en-US">
                <a:uFillTx/>
                <a:latin charset="-128" pitchFamily="34" typeface="Arial Unicode MS"/>
              </a:rPr>
              <a:t>INFO DI CONTROLLO DEL PROCESSO</a:t>
            </a:r>
          </a:p>
          <a:p>
            <a:r>
              <a:rPr i="0" lang="en-US" sz="800">
                <a:uFillTx/>
                <a:latin charset="-128" pitchFamily="34" typeface="Arial Unicode MS"/>
              </a:rPr>
              <a:t>	</a:t>
            </a:r>
          </a:p>
          <a:p>
            <a:r>
              <a:rPr i="0" lang="en-US">
                <a:uFillTx/>
                <a:latin charset="-128" pitchFamily="34" typeface="Arial Unicode MS"/>
              </a:rPr>
              <a:t>	</a:t>
            </a:r>
            <a:r>
              <a:rPr i="0" lang="en-US" u="sng">
                <a:uFillTx/>
                <a:latin charset="-128" pitchFamily="34" typeface="Arial Unicode MS"/>
              </a:rPr>
              <a:t>Schedulazione e info di stato</a:t>
            </a:r>
          </a:p>
          <a:p>
            <a:r>
              <a:rPr i="0" lang="en-US">
                <a:uFillTx/>
                <a:latin charset="-128" pitchFamily="34" typeface="Arial Unicode MS"/>
              </a:rPr>
              <a:t>		</a:t>
            </a:r>
            <a:r>
              <a:rPr i="0" lang="en-US" sz="1400">
                <a:uFillTx/>
                <a:latin charset="-128" pitchFamily="34" typeface="Arial Unicode MS"/>
              </a:rPr>
              <a:t>stato del processo (running, ready, blocked, ecc.)</a:t>
            </a:r>
          </a:p>
          <a:p>
            <a:r>
              <a:rPr i="0" lang="en-US" sz="1400">
                <a:uFillTx/>
                <a:latin charset="-128" pitchFamily="34" typeface="Arial Unicode MS"/>
              </a:rPr>
              <a:t>		priorità nelle code di scheduling</a:t>
            </a:r>
          </a:p>
          <a:p>
            <a:r>
              <a:rPr i="0" lang="en-US" sz="1400">
                <a:uFillTx/>
                <a:latin charset="-128" pitchFamily="34" typeface="Arial Unicode MS"/>
              </a:rPr>
              <a:t>		info correlate alla schedulazione (tempo di attesa, tempo di esecuzione, ecc.)</a:t>
            </a:r>
          </a:p>
          <a:p>
            <a:r>
              <a:rPr i="0" lang="en-US" sz="1400">
                <a:uFillTx/>
                <a:latin charset="-128" pitchFamily="34" typeface="Arial Unicode MS"/>
              </a:rPr>
              <a:t>		evento (del quale è in attesa)</a:t>
            </a:r>
          </a:p>
          <a:p>
            <a:r>
              <a:rPr i="0" lang="en-US" sz="800">
                <a:uFillTx/>
                <a:latin charset="-128" pitchFamily="34" typeface="Arial Unicode MS"/>
              </a:rPr>
              <a:t>		</a:t>
            </a:r>
          </a:p>
          <a:p>
            <a:r>
              <a:rPr i="0" lang="en-US">
                <a:uFillTx/>
                <a:latin charset="-128" pitchFamily="34" typeface="Arial Unicode MS"/>
              </a:rPr>
              <a:t>	</a:t>
            </a:r>
            <a:r>
              <a:rPr i="0" lang="en-US" u="sng">
                <a:uFillTx/>
                <a:latin charset="-128" pitchFamily="34" typeface="Arial Unicode MS"/>
              </a:rPr>
              <a:t>Strutturazione dati</a:t>
            </a:r>
            <a:endParaRPr i="0" lang="en-US">
              <a:uFillTx/>
              <a:latin charset="-128" pitchFamily="34" typeface="Arial Unicode MS"/>
            </a:endParaRPr>
          </a:p>
          <a:p>
            <a:r>
              <a:rPr i="0" lang="en-US">
                <a:uFillTx/>
                <a:latin charset="-128" pitchFamily="34" typeface="Arial Unicode MS"/>
              </a:rPr>
              <a:t>		</a:t>
            </a:r>
            <a:r>
              <a:rPr i="0" lang="en-US" sz="1400">
                <a:uFillTx/>
                <a:latin charset="-128" pitchFamily="34" typeface="Arial Unicode MS"/>
              </a:rPr>
              <a:t>puntatori ad altri processi (figli/padre o per l’implementazione di code)</a:t>
            </a:r>
          </a:p>
          <a:p>
            <a:endParaRPr i="0" lang="en-US" sz="800">
              <a:uFillTx/>
              <a:latin charset="-128" pitchFamily="34" typeface="Arial Unicode MS"/>
            </a:endParaRPr>
          </a:p>
          <a:p>
            <a:r>
              <a:rPr i="0" lang="en-US">
                <a:uFillTx/>
                <a:latin charset="-128" pitchFamily="34" typeface="Arial Unicode MS"/>
              </a:rPr>
              <a:t>	</a:t>
            </a:r>
            <a:r>
              <a:rPr i="0" lang="en-US" u="sng">
                <a:uFillTx/>
                <a:latin charset="-128" pitchFamily="34" typeface="Arial Unicode MS"/>
              </a:rPr>
              <a:t>Comunicazione tra Processi</a:t>
            </a:r>
          </a:p>
          <a:p>
            <a:r>
              <a:rPr i="0" lang="en-US" sz="1400">
                <a:uFillTx/>
                <a:latin charset="-128" pitchFamily="34" typeface="Arial Unicode MS"/>
              </a:rPr>
              <a:t>		flag, segnali e messaggi per la comunicazione</a:t>
            </a:r>
          </a:p>
          <a:p>
            <a:endParaRPr i="0" lang="en-US" sz="800">
              <a:uFillTx/>
              <a:latin charset="-128" pitchFamily="34" typeface="Arial Unicode MS"/>
            </a:endParaRPr>
          </a:p>
          <a:p>
            <a:r>
              <a:rPr i="0" lang="en-US">
                <a:uFillTx/>
                <a:latin charset="-128" pitchFamily="34" typeface="Arial Unicode MS"/>
              </a:rPr>
              <a:t>	</a:t>
            </a:r>
            <a:r>
              <a:rPr i="0" lang="en-US" u="sng">
                <a:uFillTx/>
                <a:latin charset="-128" pitchFamily="34" typeface="Arial Unicode MS"/>
              </a:rPr>
              <a:t>Privilegi</a:t>
            </a:r>
          </a:p>
          <a:p>
            <a:r>
              <a:rPr i="0" lang="en-US">
                <a:uFillTx/>
                <a:latin charset="-128" pitchFamily="34" typeface="Arial Unicode MS"/>
              </a:rPr>
              <a:t>		</a:t>
            </a:r>
            <a:r>
              <a:rPr i="0" lang="en-US" sz="1400">
                <a:uFillTx/>
                <a:latin charset="-128" pitchFamily="34" typeface="Arial Unicode MS"/>
              </a:rPr>
              <a:t>in relazione all’uso di memoria, dispositivi, ecc.</a:t>
            </a:r>
          </a:p>
          <a:p>
            <a:endParaRPr i="0" lang="en-US" sz="800">
              <a:uFillTx/>
              <a:latin charset="-128" pitchFamily="34" typeface="Arial Unicode MS"/>
            </a:endParaRPr>
          </a:p>
          <a:p>
            <a:r>
              <a:rPr i="0" lang="en-US" sz="1400">
                <a:uFillTx/>
                <a:latin charset="-128" pitchFamily="34" typeface="Arial Unicode MS"/>
              </a:rPr>
              <a:t>	</a:t>
            </a:r>
            <a:r>
              <a:rPr i="0" lang="en-US" u="sng">
                <a:uFillTx/>
                <a:latin charset="-128" pitchFamily="34" typeface="Arial Unicode MS"/>
              </a:rPr>
              <a:t>Gestione memoria</a:t>
            </a:r>
          </a:p>
          <a:p>
            <a:r>
              <a:rPr i="0" lang="en-US">
                <a:uFillTx/>
                <a:latin charset="-128" pitchFamily="34" typeface="Arial Unicode MS"/>
              </a:rPr>
              <a:t>		</a:t>
            </a:r>
            <a:r>
              <a:rPr i="0" lang="en-US" sz="1400">
                <a:uFillTx/>
                <a:latin charset="-128" pitchFamily="34" typeface="Arial Unicode MS"/>
              </a:rPr>
              <a:t>limiti di memoria:</a:t>
            </a:r>
            <a:r>
              <a:rPr i="0" lang="en-US">
                <a:uFillTx/>
                <a:latin charset="-128" pitchFamily="34" typeface="Arial Unicode MS"/>
              </a:rPr>
              <a:t> </a:t>
            </a:r>
            <a:r>
              <a:rPr i="0" lang="en-US" sz="1400">
                <a:uFillTx/>
                <a:latin charset="-128" pitchFamily="34" typeface="Arial Unicode MS"/>
              </a:rPr>
              <a:t>insieme degli indirizzi accessibili (base, indice)</a:t>
            </a:r>
          </a:p>
          <a:p>
            <a:endParaRPr i="0" lang="en-US" sz="1200">
              <a:uFillTx/>
              <a:latin charset="-128" pitchFamily="34" typeface="Arial Unicode MS"/>
            </a:endParaRPr>
          </a:p>
          <a:p>
            <a:r>
              <a:rPr i="0" lang="en-US">
                <a:uFillTx/>
                <a:latin charset="-128" pitchFamily="34" typeface="Arial Unicode MS"/>
              </a:rPr>
              <a:t>	</a:t>
            </a:r>
            <a:r>
              <a:rPr i="0" lang="en-US" u="sng">
                <a:uFillTx/>
                <a:latin charset="-128" pitchFamily="34" typeface="Arial Unicode MS"/>
              </a:rPr>
              <a:t>Contabilizzazione delle risorse</a:t>
            </a:r>
            <a:endParaRPr i="0" lang="en-US">
              <a:uFillTx/>
              <a:latin charset="-128" pitchFamily="34" typeface="Arial Unicode MS"/>
            </a:endParaRPr>
          </a:p>
          <a:p>
            <a:r>
              <a:rPr i="0" lang="en-US">
                <a:uFillTx/>
                <a:latin charset="-128" pitchFamily="34" typeface="Arial Unicode MS"/>
              </a:rPr>
              <a:t>		</a:t>
            </a:r>
            <a:r>
              <a:rPr i="0" lang="en-US" sz="1400">
                <a:uFillTx/>
                <a:latin charset="-128" pitchFamily="34" typeface="Arial Unicode MS"/>
              </a:rPr>
              <a:t>risorse controllate dal processo (lista file aperti, lista dispositivi I/O) e loro storia</a:t>
            </a:r>
            <a:endParaRPr i="0" lang="en-US" sz="1400" u="sng">
              <a:uFillTx/>
              <a:latin charset="-128" pitchFamily="34" typeface="Arial Unicode MS"/>
            </a:endParaRPr>
          </a:p>
          <a:p>
            <a:r>
              <a:rPr i="0" lang="en-US">
                <a:uFillTx/>
                <a:latin charset="-128" pitchFamily="34" typeface="Arial Unicode MS"/>
              </a:rPr>
              <a:t>	</a:t>
            </a:r>
          </a:p>
        </p:txBody>
      </p:sp>
    </p:spTree>
  </p:cSld>
  <p:clrMapOvr xmlns:c="http://schemas.openxmlformats.org/drawingml/2006/chart" xmlns:pic="http://schemas.openxmlformats.org/drawingml/2006/picture" xmlns:dgm="http://schemas.openxmlformats.org/drawingml/2006/diagram">
    <a:masterClrMapping/>
  </p:clrMapOvr>
  <p:transition/>
  <p:timing>
    <p:tnLst>
      <p:par>
        <p:cTn dur="indefinite" id="1" nodeType="tmRoot" restart="never"/>
      </p:par>
    </p:tnLst>
  </p:timing>
</p:sld>
</file>

<file path=ppt/slides/slide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9" name="Segnaposto numero diapositiva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defRPr>
                <a:uFillTx/>
              </a:defRPr>
            </a:pPr>
            <a:fld id="{47CD2BB1-B51C-4B0D-99B4-65FDBBC58173}" type="slidenum">
              <a:rPr lang="it-IT">
                <a:uFillTx/>
              </a:rPr>
              <a:pPr>
                <a:defRPr>
                  <a:uFillTx/>
                </a:defRPr>
              </a:pPr>
              <a:t>6</a:t>
            </a:fld>
            <a:endParaRPr lang="it-IT">
              <a:uFillTx/>
            </a:endParaRPr>
          </a:p>
        </p:txBody>
      </p:sp>
      <p:sp>
        <p:nvSpPr>
          <p:cNvPr xmlns:c="http://schemas.openxmlformats.org/drawingml/2006/chart" xmlns:pic="http://schemas.openxmlformats.org/drawingml/2006/picture" xmlns:dgm="http://schemas.openxmlformats.org/drawingml/2006/diagram" id="17411" name="Rectangle 3"/>
          <p:cNvSpPr xmlns:c="http://schemas.openxmlformats.org/drawingml/2006/chart" xmlns:pic="http://schemas.openxmlformats.org/drawingml/2006/picture" xmlns:dgm="http://schemas.openxmlformats.org/drawingml/2006/diagram">
            <a:spLocks noChangeArrowheads="1" noGrp="1"/>
          </p:cNvSpPr>
          <p:nvPr>
            <p:ph idx="1" type="body"/>
          </p:nvPr>
        </p:nvSpPr>
        <p:spPr xmlns:c="http://schemas.openxmlformats.org/drawingml/2006/chart" xmlns:pic="http://schemas.openxmlformats.org/drawingml/2006/picture" xmlns:dgm="http://schemas.openxmlformats.org/drawingml/2006/diagram">
          <a:xfrm>
            <a:off x="1022350" y="4044528"/>
            <a:ext cx="7870825" cy="2336800"/>
          </a:xfrm>
        </p:spPr>
        <p:txBody xmlns:c="http://schemas.openxmlformats.org/drawingml/2006/chart" xmlns:pic="http://schemas.openxmlformats.org/drawingml/2006/picture" xmlns:dgm="http://schemas.openxmlformats.org/drawingml/2006/diagram">
          <a:bodyPr/>
          <a:lstStyle/>
          <a:p>
            <a:pPr eaLnBrk="1" hangingPunct="1">
              <a:lnSpc>
                <a:spcPct val="140000"/>
              </a:lnSpc>
              <a:buFontTx/>
              <a:buNone/>
            </a:pPr>
            <a:r>
              <a:rPr dirty="0" lang="it-IT" smtClean="0" sz="1600">
                <a:uFillTx/>
                <a:latin charset="-128" pitchFamily="34" typeface="Arial Unicode MS"/>
              </a:rPr>
              <a:t>Lo stato “</a:t>
            </a:r>
            <a:r>
              <a:rPr dirty="0" err="1" lang="it-IT" smtClean="0" sz="1600">
                <a:uFillTx/>
                <a:latin charset="-128" pitchFamily="34" typeface="Arial Unicode MS"/>
              </a:rPr>
              <a:t>not-running</a:t>
            </a:r>
            <a:r>
              <a:rPr dirty="0" lang="it-IT" smtClean="0" sz="1600">
                <a:uFillTx/>
                <a:latin charset="-128" pitchFamily="34" typeface="Arial Unicode MS"/>
              </a:rPr>
              <a:t>” viene suddiviso in due stati: </a:t>
            </a:r>
            <a:r>
              <a:rPr dirty="0" err="1" lang="it-IT" smtClean="0" sz="1600">
                <a:uFillTx/>
                <a:latin charset="-128" pitchFamily="34" typeface="Arial Unicode MS"/>
              </a:rPr>
              <a:t>ready</a:t>
            </a:r>
            <a:r>
              <a:rPr dirty="0" lang="it-IT" smtClean="0" sz="1600">
                <a:uFillTx/>
                <a:latin charset="-128" pitchFamily="34" typeface="Arial Unicode MS"/>
              </a:rPr>
              <a:t> e </a:t>
            </a:r>
            <a:r>
              <a:rPr dirty="0" err="1" lang="it-IT" smtClean="0" sz="1600">
                <a:uFillTx/>
                <a:latin charset="-128" pitchFamily="34" typeface="Arial Unicode MS"/>
              </a:rPr>
              <a:t>blocked</a:t>
            </a:r>
            <a:endParaRPr dirty="0" lang="it-IT" smtClean="0" sz="1600">
              <a:uFillTx/>
              <a:latin charset="-128" pitchFamily="34" typeface="Arial Unicode MS"/>
            </a:endParaRPr>
          </a:p>
          <a:p>
            <a:pPr eaLnBrk="1" hangingPunct="1">
              <a:lnSpc>
                <a:spcPct val="140000"/>
              </a:lnSpc>
            </a:pPr>
            <a:r>
              <a:rPr dirty="0" lang="it-IT" smtClean="0" sz="1600">
                <a:uFillTx/>
                <a:latin charset="-128" pitchFamily="34" typeface="Arial Unicode MS"/>
              </a:rPr>
              <a:t>New</a:t>
            </a:r>
          </a:p>
          <a:p>
            <a:pPr eaLnBrk="1" hangingPunct="1">
              <a:lnSpc>
                <a:spcPct val="140000"/>
              </a:lnSpc>
            </a:pPr>
            <a:r>
              <a:rPr dirty="0" err="1" lang="it-IT" smtClean="0" sz="1600">
                <a:uFillTx/>
                <a:latin charset="-128" pitchFamily="34" typeface="Arial Unicode MS"/>
              </a:rPr>
              <a:t>Ready</a:t>
            </a:r>
            <a:endParaRPr dirty="0" lang="it-IT" smtClean="0" sz="1600">
              <a:uFillTx/>
              <a:latin charset="-128" pitchFamily="34" typeface="Arial Unicode MS"/>
            </a:endParaRPr>
          </a:p>
          <a:p>
            <a:pPr eaLnBrk="1" hangingPunct="1">
              <a:lnSpc>
                <a:spcPct val="140000"/>
              </a:lnSpc>
            </a:pPr>
            <a:r>
              <a:rPr dirty="0" err="1" lang="it-IT" smtClean="0" sz="1600">
                <a:uFillTx/>
                <a:latin charset="-128" pitchFamily="34" typeface="Arial Unicode MS"/>
              </a:rPr>
              <a:t>Running</a:t>
            </a:r>
            <a:endParaRPr dirty="0" lang="it-IT" smtClean="0" sz="1600">
              <a:uFillTx/>
              <a:latin charset="-128" pitchFamily="34" typeface="Arial Unicode MS"/>
            </a:endParaRPr>
          </a:p>
          <a:p>
            <a:pPr eaLnBrk="1" hangingPunct="1">
              <a:lnSpc>
                <a:spcPct val="140000"/>
              </a:lnSpc>
            </a:pPr>
            <a:r>
              <a:rPr dirty="0" err="1" lang="it-IT" smtClean="0" sz="1600">
                <a:uFillTx/>
                <a:latin charset="-128" pitchFamily="34" typeface="Arial Unicode MS"/>
              </a:rPr>
              <a:t>Blocked</a:t>
            </a:r>
            <a:r>
              <a:rPr dirty="0" lang="it-IT" smtClean="0" sz="1600">
                <a:uFillTx/>
                <a:latin charset="-128" pitchFamily="34" typeface="Arial Unicode MS"/>
              </a:rPr>
              <a:t> (</a:t>
            </a:r>
            <a:r>
              <a:rPr dirty="0" err="1" lang="it-IT" smtClean="0" sz="1600">
                <a:uFillTx/>
                <a:latin charset="-128" pitchFamily="34" typeface="Arial Unicode MS"/>
              </a:rPr>
              <a:t>Waiting</a:t>
            </a:r>
            <a:r>
              <a:rPr dirty="0" lang="it-IT" smtClean="0" sz="1600">
                <a:uFillTx/>
                <a:latin charset="-128" pitchFamily="34" typeface="Arial Unicode MS"/>
              </a:rPr>
              <a:t>)</a:t>
            </a:r>
          </a:p>
          <a:p>
            <a:pPr eaLnBrk="1" hangingPunct="1">
              <a:lnSpc>
                <a:spcPct val="140000"/>
              </a:lnSpc>
            </a:pPr>
            <a:r>
              <a:rPr dirty="0" err="1" lang="it-IT" smtClean="0" sz="1600">
                <a:uFillTx/>
                <a:latin charset="-128" pitchFamily="34" typeface="Arial Unicode MS"/>
              </a:rPr>
              <a:t>Exit</a:t>
            </a:r>
            <a:r>
              <a:rPr dirty="0" lang="it-IT" smtClean="0" sz="1600">
                <a:uFillTx/>
                <a:latin charset="-128" pitchFamily="34" typeface="Arial Unicode MS"/>
              </a:rPr>
              <a:t> (</a:t>
            </a:r>
            <a:r>
              <a:rPr dirty="0" err="1" lang="it-IT" smtClean="0" sz="1600">
                <a:uFillTx/>
                <a:latin charset="-128" pitchFamily="34" typeface="Arial Unicode MS"/>
              </a:rPr>
              <a:t>Terminated</a:t>
            </a:r>
            <a:r>
              <a:rPr dirty="0" lang="it-IT" smtClean="0" sz="1600">
                <a:uFillTx/>
                <a:latin charset="-128" pitchFamily="34" typeface="Arial Unicode MS"/>
              </a:rPr>
              <a:t>)</a:t>
            </a:r>
          </a:p>
        </p:txBody>
      </p:sp>
      <p:sp>
        <p:nvSpPr>
          <p:cNvPr xmlns:c="http://schemas.openxmlformats.org/drawingml/2006/chart" xmlns:pic="http://schemas.openxmlformats.org/drawingml/2006/picture" xmlns:dgm="http://schemas.openxmlformats.org/drawingml/2006/diagram" id="17412" name="Rectangle 6"/>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457200" y="274638"/>
            <a:ext cx="8229600" cy="1143000"/>
          </a:xfrm>
          <a:prstGeom prst="rect">
            <a:avLst/>
          </a:prstGeom>
          <a:noFill/>
          <a:ln w="9525">
            <a:noFill/>
            <a:miter lim="800000"/>
          </a:ln>
        </p:spPr>
        <p:txBody xmlns:c="http://schemas.openxmlformats.org/drawingml/2006/chart" xmlns:pic="http://schemas.openxmlformats.org/drawingml/2006/picture" xmlns:dgm="http://schemas.openxmlformats.org/drawingml/2006/diagram">
          <a:bodyPr anchor="ctr"/>
          <a:lstStyle/>
          <a:p>
            <a:pPr algn="ctr"/>
            <a:r>
              <a:rPr i="0" lang="en-US" sz="4400">
                <a:solidFill>
                  <a:schemeClr val="tx2"/>
                </a:solidFill>
                <a:uFillTx/>
                <a:latin charset="0" typeface="Arial"/>
              </a:rPr>
              <a:t>Process</a:t>
            </a:r>
          </a:p>
        </p:txBody>
      </p:sp>
      <p:sp>
        <p:nvSpPr>
          <p:cNvPr xmlns:c="http://schemas.openxmlformats.org/drawingml/2006/chart" xmlns:pic="http://schemas.openxmlformats.org/drawingml/2006/picture" xmlns:dgm="http://schemas.openxmlformats.org/drawingml/2006/diagram" id="17413" name="Rectangle 7"/>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900113" y="404813"/>
            <a:ext cx="8243887" cy="1008062"/>
          </a:xfrm>
          <a:prstGeom prst="rect">
            <a:avLst/>
          </a:prstGeom>
          <a:gradFill rotWithShape="1">
            <a:gsLst>
              <a:gs pos="0">
                <a:srgbClr val="0099CC"/>
              </a:gs>
              <a:gs pos="100000">
                <a:srgbClr val="005C7B"/>
              </a:gs>
            </a:gsLst>
            <a:lin ang="0" scaled="1"/>
          </a:gradFill>
          <a:ln w="9525">
            <a:noFill/>
            <a:miter lim="800000"/>
          </a:ln>
        </p:spPr>
        <p:txBody xmlns:c="http://schemas.openxmlformats.org/drawingml/2006/chart" xmlns:pic="http://schemas.openxmlformats.org/drawingml/2006/picture" xmlns:dgm="http://schemas.openxmlformats.org/drawingml/2006/diagram">
          <a:bodyPr anchor="ctr" wrap="none"/>
          <a:lstStyle/>
          <a:p>
            <a:r>
              <a:rPr b="1" i="0" lang="en-US" sz="3200">
                <a:solidFill>
                  <a:schemeClr val="bg1"/>
                </a:solidFill>
                <a:uFillTx/>
                <a:latin charset="0" pitchFamily="18" typeface="Georgia"/>
              </a:rPr>
              <a:t>Modello a 5 stati</a:t>
            </a:r>
            <a:endParaRPr b="1" i="0" lang="it-IT" sz="3200">
              <a:solidFill>
                <a:schemeClr val="bg1"/>
              </a:solidFill>
              <a:uFillTx/>
              <a:latin charset="0" pitchFamily="18" typeface="Georgia"/>
            </a:endParaRPr>
          </a:p>
        </p:txBody>
      </p:sp>
      <p:sp>
        <p:nvSpPr>
          <p:cNvPr xmlns:c="http://schemas.openxmlformats.org/drawingml/2006/chart" xmlns:pic="http://schemas.openxmlformats.org/drawingml/2006/picture" xmlns:dgm="http://schemas.openxmlformats.org/drawingml/2006/diagram" id="17414" name="Rectangle 8"/>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0" y="406400"/>
            <a:ext cx="755650" cy="1008063"/>
          </a:xfrm>
          <a:prstGeom prst="rect">
            <a:avLst/>
          </a:prstGeom>
          <a:solidFill>
            <a:srgbClr val="0099CC"/>
          </a:solidFill>
          <a:ln w="9525">
            <a:noFill/>
            <a:miter lim="800000"/>
          </a:ln>
        </p:spPr>
        <p:txBody xmlns:c="http://schemas.openxmlformats.org/drawingml/2006/chart" xmlns:pic="http://schemas.openxmlformats.org/drawingml/2006/picture" xmlns:dgm="http://schemas.openxmlformats.org/drawingml/2006/diagram">
          <a:bodyPr anchor="ctr" wrap="none"/>
          <a:lstStyle/>
          <a:p>
            <a:endParaRPr lang="it-IT">
              <a:uFillTx/>
            </a:endParaRPr>
          </a:p>
        </p:txBody>
      </p:sp>
      <p:sp>
        <p:nvSpPr>
          <p:cNvPr xmlns:c="http://schemas.openxmlformats.org/drawingml/2006/chart" xmlns:pic="http://schemas.openxmlformats.org/drawingml/2006/picture" xmlns:dgm="http://schemas.openxmlformats.org/drawingml/2006/diagram" id="17415" name="Rectangle 9"/>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flipH="1">
            <a:off x="8532813" y="0"/>
            <a:ext cx="142875" cy="1557338"/>
          </a:xfrm>
          <a:prstGeom prst="rect">
            <a:avLst/>
          </a:prstGeom>
          <a:solidFill>
            <a:srgbClr val="00CC99"/>
          </a:solidFill>
          <a:ln w="9525">
            <a:noFill/>
            <a:miter lim="800000"/>
          </a:ln>
        </p:spPr>
        <p:txBody xmlns:c="http://schemas.openxmlformats.org/drawingml/2006/chart" xmlns:pic="http://schemas.openxmlformats.org/drawingml/2006/picture" xmlns:dgm="http://schemas.openxmlformats.org/drawingml/2006/diagram">
          <a:bodyPr anchor="ctr" wrap="none"/>
          <a:lstStyle/>
          <a:p>
            <a:endParaRPr lang="it-IT">
              <a:uFillTx/>
            </a:endParaRPr>
          </a:p>
        </p:txBody>
      </p:sp>
      <p:sp>
        <p:nvSpPr>
          <p:cNvPr xmlns:c="http://schemas.openxmlformats.org/drawingml/2006/chart" xmlns:pic="http://schemas.openxmlformats.org/drawingml/2006/picture" xmlns:dgm="http://schemas.openxmlformats.org/drawingml/2006/diagram" id="17417" name="Rectangle 11"/>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971550" y="1524000"/>
            <a:ext cx="7715250" cy="4572000"/>
          </a:xfrm>
          <a:prstGeom prst="rect">
            <a:avLst/>
          </a:prstGeom>
          <a:noFill/>
          <a:ln w="9525">
            <a:noFill/>
            <a:miter lim="800000"/>
          </a:ln>
        </p:spPr>
        <p:txBody xmlns:c="http://schemas.openxmlformats.org/drawingml/2006/chart" xmlns:pic="http://schemas.openxmlformats.org/drawingml/2006/picture" xmlns:dgm="http://schemas.openxmlformats.org/drawingml/2006/diagram">
          <a:bodyPr/>
          <a:lstStyle/>
          <a:p>
            <a:pPr indent="-342900" marL="342900">
              <a:spcBef>
                <a:spcPct val="20000"/>
              </a:spcBef>
            </a:pPr>
            <a:r>
              <a:rPr i="0" lang="en-US">
                <a:uFillTx/>
                <a:latin charset="-128" pitchFamily="34" typeface="Arial Unicode MS"/>
              </a:rPr>
              <a:t>Nel modello a 2 stati, lo stato “not-running” include 2 possibilià:</a:t>
            </a:r>
          </a:p>
          <a:p>
            <a:pPr indent="-342900" marL="342900">
              <a:spcBef>
                <a:spcPct val="20000"/>
              </a:spcBef>
              <a:buFontTx/>
              <a:buChar char="•"/>
            </a:pPr>
            <a:r>
              <a:rPr i="0" lang="en-US">
                <a:uFillTx/>
                <a:latin charset="-128" pitchFamily="34" typeface="Arial Unicode MS"/>
              </a:rPr>
              <a:t>Not-running</a:t>
            </a:r>
          </a:p>
          <a:p>
            <a:pPr indent="-285750" lvl="1" marL="742950">
              <a:spcBef>
                <a:spcPct val="20000"/>
              </a:spcBef>
              <a:buFontTx/>
              <a:buChar char="–"/>
            </a:pPr>
            <a:r>
              <a:rPr i="0" lang="en-US">
                <a:uFillTx/>
                <a:latin charset="-128" pitchFamily="34" typeface="Arial Unicode MS"/>
              </a:rPr>
              <a:t>ready to execute</a:t>
            </a:r>
          </a:p>
          <a:p>
            <a:pPr indent="-342900" marL="342900">
              <a:spcBef>
                <a:spcPct val="20000"/>
              </a:spcBef>
              <a:buFontTx/>
              <a:buChar char="•"/>
            </a:pPr>
            <a:r>
              <a:rPr i="0" lang="en-US">
                <a:uFillTx/>
                <a:latin charset="-128" pitchFamily="34" typeface="Arial Unicode MS"/>
              </a:rPr>
              <a:t>Blocked</a:t>
            </a:r>
          </a:p>
          <a:p>
            <a:pPr indent="-285750" lvl="1" marL="742950">
              <a:spcBef>
                <a:spcPct val="20000"/>
              </a:spcBef>
              <a:buFontTx/>
              <a:buChar char="–"/>
            </a:pPr>
            <a:r>
              <a:rPr i="0" lang="en-US">
                <a:uFillTx/>
                <a:latin charset="-128" pitchFamily="34" typeface="Arial Unicode MS"/>
              </a:rPr>
              <a:t>In attesa di I/O</a:t>
            </a:r>
          </a:p>
          <a:p>
            <a:pPr indent="-342900" marL="342900">
              <a:spcBef>
                <a:spcPct val="20000"/>
              </a:spcBef>
            </a:pPr>
            <a:r>
              <a:rPr i="0" lang="en-US">
                <a:uFillTx/>
                <a:latin charset="-128" pitchFamily="34" typeface="Arial Unicode MS"/>
              </a:rPr>
              <a:t>	Il Dispatcher non può semplicemente scegliere il processo da più tempo in attesa, poichè esso potrebbe essere in attesa di trasferimento I/O</a:t>
            </a:r>
          </a:p>
        </p:txBody>
      </p:sp>
    </p:spTree>
  </p:cSld>
  <p:clrMapOvr xmlns:c="http://schemas.openxmlformats.org/drawingml/2006/chart" xmlns:pic="http://schemas.openxmlformats.org/drawingml/2006/picture" xmlns:dgm="http://schemas.openxmlformats.org/drawingml/2006/diagram">
    <a:masterClrMapping/>
  </p:clrMapOvr>
  <p:transition/>
  <p:timing>
    <p:tnLst>
      <p:par>
        <p:cTn dur="indefinite" id="1" nodeType="tmRoot" restart="never"/>
      </p:par>
    </p:tnLst>
  </p:timing>
</p:sld>
</file>

<file path=ppt/slides/slide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2" name="Segnaposto numero diapositiva 4"/>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defRPr>
                <a:uFillTx/>
              </a:defRPr>
            </a:pPr>
            <a:fld id="{84EB018F-0EE2-4CA3-A3CE-80F487B50A1F}" type="slidenum">
              <a:rPr lang="it-IT">
                <a:uFillTx/>
              </a:rPr>
              <a:pPr>
                <a:defRPr>
                  <a:uFillTx/>
                </a:defRPr>
              </a:pPr>
              <a:t>7</a:t>
            </a:fld>
            <a:endParaRPr lang="it-IT">
              <a:uFillTx/>
            </a:endParaRPr>
          </a:p>
        </p:txBody>
      </p:sp>
      <p:sp>
        <p:nvSpPr>
          <p:cNvPr xmlns:c="http://schemas.openxmlformats.org/drawingml/2006/chart" xmlns:pic="http://schemas.openxmlformats.org/drawingml/2006/picture" xmlns:dgm="http://schemas.openxmlformats.org/drawingml/2006/diagram" id="18435" name="Rectangle 7"/>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900113" y="404813"/>
            <a:ext cx="8243887" cy="1008062"/>
          </a:xfrm>
          <a:prstGeom prst="rect">
            <a:avLst/>
          </a:prstGeom>
          <a:gradFill rotWithShape="1">
            <a:gsLst>
              <a:gs pos="0">
                <a:srgbClr val="0099CC"/>
              </a:gs>
              <a:gs pos="100000">
                <a:srgbClr val="005C7B"/>
              </a:gs>
            </a:gsLst>
            <a:lin ang="0" scaled="1"/>
          </a:gradFill>
          <a:ln w="9525">
            <a:noFill/>
            <a:miter lim="800000"/>
          </a:ln>
        </p:spPr>
        <p:txBody xmlns:c="http://schemas.openxmlformats.org/drawingml/2006/chart" xmlns:pic="http://schemas.openxmlformats.org/drawingml/2006/picture" xmlns:dgm="http://schemas.openxmlformats.org/drawingml/2006/diagram">
          <a:bodyPr anchor="ctr" wrap="none"/>
          <a:lstStyle/>
          <a:p>
            <a:r>
              <a:rPr b="1" i="0" lang="en-US" sz="3200">
                <a:solidFill>
                  <a:schemeClr val="bg1"/>
                </a:solidFill>
                <a:uFillTx/>
                <a:latin charset="0" pitchFamily="18" typeface="Georgia"/>
              </a:rPr>
              <a:t>Modello a 5 stati</a:t>
            </a:r>
            <a:endParaRPr b="1" i="0" lang="it-IT" sz="3200">
              <a:solidFill>
                <a:schemeClr val="bg1"/>
              </a:solidFill>
              <a:uFillTx/>
              <a:latin charset="0" pitchFamily="18" typeface="Georgia"/>
            </a:endParaRPr>
          </a:p>
        </p:txBody>
      </p:sp>
      <p:sp>
        <p:nvSpPr>
          <p:cNvPr xmlns:c="http://schemas.openxmlformats.org/drawingml/2006/chart" xmlns:pic="http://schemas.openxmlformats.org/drawingml/2006/picture" xmlns:dgm="http://schemas.openxmlformats.org/drawingml/2006/diagram" id="18436" name="Rectangle 8"/>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0" y="406400"/>
            <a:ext cx="755650" cy="1008063"/>
          </a:xfrm>
          <a:prstGeom prst="rect">
            <a:avLst/>
          </a:prstGeom>
          <a:solidFill>
            <a:srgbClr val="0099CC"/>
          </a:solidFill>
          <a:ln w="9525">
            <a:noFill/>
            <a:miter lim="800000"/>
          </a:ln>
        </p:spPr>
        <p:txBody xmlns:c="http://schemas.openxmlformats.org/drawingml/2006/chart" xmlns:pic="http://schemas.openxmlformats.org/drawingml/2006/picture" xmlns:dgm="http://schemas.openxmlformats.org/drawingml/2006/diagram">
          <a:bodyPr anchor="ctr" wrap="none"/>
          <a:lstStyle/>
          <a:p>
            <a:endParaRPr lang="it-IT">
              <a:uFillTx/>
            </a:endParaRPr>
          </a:p>
        </p:txBody>
      </p:sp>
      <p:sp>
        <p:nvSpPr>
          <p:cNvPr xmlns:c="http://schemas.openxmlformats.org/drawingml/2006/chart" xmlns:pic="http://schemas.openxmlformats.org/drawingml/2006/picture" xmlns:dgm="http://schemas.openxmlformats.org/drawingml/2006/diagram" id="18437" name="Rectangle 9"/>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flipH="1">
            <a:off x="8532813" y="0"/>
            <a:ext cx="142875" cy="1557338"/>
          </a:xfrm>
          <a:prstGeom prst="rect">
            <a:avLst/>
          </a:prstGeom>
          <a:solidFill>
            <a:srgbClr val="00CC99"/>
          </a:solidFill>
          <a:ln w="9525">
            <a:noFill/>
            <a:miter lim="800000"/>
          </a:ln>
        </p:spPr>
        <p:txBody xmlns:c="http://schemas.openxmlformats.org/drawingml/2006/chart" xmlns:pic="http://schemas.openxmlformats.org/drawingml/2006/picture" xmlns:dgm="http://schemas.openxmlformats.org/drawingml/2006/diagram">
          <a:bodyPr anchor="ctr" wrap="none"/>
          <a:lstStyle/>
          <a:p>
            <a:endParaRPr lang="it-IT">
              <a:uFillTx/>
            </a:endParaRPr>
          </a:p>
        </p:txBody>
      </p:sp>
      <p:pic>
        <p:nvPicPr>
          <p:cNvPr xmlns:c="http://schemas.openxmlformats.org/drawingml/2006/chart" xmlns:pic="http://schemas.openxmlformats.org/drawingml/2006/picture" xmlns:dgm="http://schemas.openxmlformats.org/drawingml/2006/diagram" id="18439" name="Picture 11"/>
          <p:cNvPicPr xmlns:c="http://schemas.openxmlformats.org/drawingml/2006/chart" xmlns:pic="http://schemas.openxmlformats.org/drawingml/2006/picture" xmlns:dgm="http://schemas.openxmlformats.org/drawingml/2006/diagram">
            <a:picLocks noChangeArrowheads="1" noChangeAspect="1" noGrp="1"/>
          </p:cNvPicPr>
          <p:nvPr/>
        </p:nvPicPr>
        <p:blipFill xmlns:c="http://schemas.openxmlformats.org/drawingml/2006/chart" xmlns:pic="http://schemas.openxmlformats.org/drawingml/2006/picture" xmlns:dgm="http://schemas.openxmlformats.org/drawingml/2006/diagram">
          <a:blip r:embed="rId2" cstate="print"/>
          <a:srcRect/>
          <a:stretch>
            <a:fillRect/>
          </a:stretch>
        </p:blipFill>
        <p:spPr xmlns:c="http://schemas.openxmlformats.org/drawingml/2006/chart" xmlns:pic="http://schemas.openxmlformats.org/drawingml/2006/picture" xmlns:dgm="http://schemas.openxmlformats.org/drawingml/2006/diagram">
          <a:xfrm>
            <a:off x="250825" y="1773238"/>
            <a:ext cx="6842125" cy="3646487"/>
          </a:xfrm>
          <a:noFill/>
        </p:spPr>
      </p:pic>
      <p:sp>
        <p:nvSpPr>
          <p:cNvPr xmlns:c="http://schemas.openxmlformats.org/drawingml/2006/chart" xmlns:pic="http://schemas.openxmlformats.org/drawingml/2006/picture" xmlns:dgm="http://schemas.openxmlformats.org/drawingml/2006/diagram" id="18440" name="Text Box 13"/>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auto">
          <a:xfrm>
            <a:off x="950913" y="1412875"/>
            <a:ext cx="1803400" cy="336550"/>
          </a:xfrm>
          <a:prstGeom prst="rect">
            <a:avLst/>
          </a:prstGeom>
          <a:noFill/>
          <a:ln algn="ctr" w="9525">
            <a:noFill/>
            <a:miter lim="800000"/>
          </a:ln>
        </p:spPr>
        <p:txBody xmlns:c="http://schemas.openxmlformats.org/drawingml/2006/chart" xmlns:pic="http://schemas.openxmlformats.org/drawingml/2006/picture" xmlns:dgm="http://schemas.openxmlformats.org/drawingml/2006/diagram">
          <a:bodyPr wrap="none">
            <a:spAutoFit/>
          </a:bodyPr>
          <a:lstStyle/>
          <a:p>
            <a:r>
              <a:rPr lang="it-IT">
                <a:uFillTx/>
                <a:latin charset="-128" pitchFamily="34" typeface="Arial Unicode MS"/>
              </a:rPr>
              <a:t>Stati e Transizioni</a:t>
            </a:r>
          </a:p>
        </p:txBody>
      </p:sp>
      <p:sp>
        <p:nvSpPr>
          <p:cNvPr xmlns:c="http://schemas.openxmlformats.org/drawingml/2006/chart" xmlns:pic="http://schemas.openxmlformats.org/drawingml/2006/picture" xmlns:dgm="http://schemas.openxmlformats.org/drawingml/2006/diagram" id="18441" name="Line 14"/>
          <p:cNvSpPr xmlns:c="http://schemas.openxmlformats.org/drawingml/2006/chart" xmlns:pic="http://schemas.openxmlformats.org/drawingml/2006/picture" xmlns:dgm="http://schemas.openxmlformats.org/drawingml/2006/diagram">
            <a:spLocks noChangeShapeType="1"/>
          </p:cNvSpPr>
          <p:nvPr/>
        </p:nvSpPr>
        <p:spPr xmlns:c="http://schemas.openxmlformats.org/drawingml/2006/chart" xmlns:pic="http://schemas.openxmlformats.org/drawingml/2006/picture" xmlns:dgm="http://schemas.openxmlformats.org/drawingml/2006/diagram" bwMode="auto">
          <a:xfrm>
            <a:off x="107950" y="1700213"/>
            <a:ext cx="647700" cy="360362"/>
          </a:xfrm>
          <a:prstGeom prst="line">
            <a:avLst/>
          </a:prstGeom>
          <a:noFill/>
          <a:ln w="9525">
            <a:solidFill>
              <a:schemeClr val="tx1"/>
            </a:solidFill>
            <a:round/>
            <a:tailEnd len="med" type="triangle" w="med"/>
          </a:ln>
        </p:spPr>
        <p:txBody xmlns:c="http://schemas.openxmlformats.org/drawingml/2006/chart" xmlns:pic="http://schemas.openxmlformats.org/drawingml/2006/picture" xmlns:dgm="http://schemas.openxmlformats.org/drawingml/2006/diagram">
          <a:bodyPr wrap="none">
            <a:spAutoFit/>
          </a:bodyPr>
          <a:lstStyle/>
          <a:p>
            <a:endParaRPr lang="it-IT">
              <a:uFillTx/>
            </a:endParaRPr>
          </a:p>
        </p:txBody>
      </p:sp>
      <p:sp>
        <p:nvSpPr>
          <p:cNvPr xmlns:c="http://schemas.openxmlformats.org/drawingml/2006/chart" xmlns:pic="http://schemas.openxmlformats.org/drawingml/2006/picture" xmlns:dgm="http://schemas.openxmlformats.org/drawingml/2006/diagram" id="18442" name="Text Box 15"/>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auto">
          <a:xfrm>
            <a:off x="250825" y="5589588"/>
            <a:ext cx="4273550" cy="730250"/>
          </a:xfrm>
          <a:prstGeom prst="rect">
            <a:avLst/>
          </a:prstGeom>
          <a:noFill/>
          <a:ln algn="ctr" w="9525">
            <a:noFill/>
            <a:miter lim="800000"/>
          </a:ln>
        </p:spPr>
        <p:txBody xmlns:c="http://schemas.openxmlformats.org/drawingml/2006/chart" xmlns:pic="http://schemas.openxmlformats.org/drawingml/2006/picture" xmlns:dgm="http://schemas.openxmlformats.org/drawingml/2006/diagram">
          <a:bodyPr wrap="none">
            <a:spAutoFit/>
          </a:bodyPr>
          <a:lstStyle/>
          <a:p>
            <a:r>
              <a:rPr lang="it-IT" sz="1400">
                <a:uFillTx/>
                <a:latin charset="-128" pitchFamily="34" typeface="Arial Unicode MS"/>
              </a:rPr>
              <a:t>Ulteriori Transizioni:</a:t>
            </a:r>
          </a:p>
          <a:p>
            <a:r>
              <a:rPr lang="it-IT" sz="1400">
                <a:uFillTx/>
                <a:latin charset="-128" pitchFamily="34" typeface="Arial Unicode MS"/>
              </a:rPr>
              <a:t>	ready -&gt; exit (genitore che termina figlio)</a:t>
            </a:r>
          </a:p>
          <a:p>
            <a:r>
              <a:rPr lang="it-IT" sz="1400">
                <a:uFillTx/>
                <a:latin charset="-128" pitchFamily="34" typeface="Arial Unicode MS"/>
              </a:rPr>
              <a:t>	blocked -&gt; exit (come sopra)</a:t>
            </a:r>
          </a:p>
        </p:txBody>
      </p:sp>
      <p:sp>
        <p:nvSpPr>
          <p:cNvPr xmlns:c="http://schemas.openxmlformats.org/drawingml/2006/chart" xmlns:pic="http://schemas.openxmlformats.org/drawingml/2006/picture" xmlns:dgm="http://schemas.openxmlformats.org/drawingml/2006/diagram" id="18443" name="Text Box 16"/>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auto">
          <a:xfrm>
            <a:off x="7072313" y="1660525"/>
            <a:ext cx="1963737" cy="1187450"/>
          </a:xfrm>
          <a:prstGeom prst="rect">
            <a:avLst/>
          </a:prstGeom>
          <a:noFill/>
          <a:ln algn="ctr" w="9525">
            <a:noFill/>
            <a:miter lim="800000"/>
          </a:ln>
        </p:spPr>
        <p:txBody xmlns:c="http://schemas.openxmlformats.org/drawingml/2006/chart" xmlns:pic="http://schemas.openxmlformats.org/drawingml/2006/picture" xmlns:dgm="http://schemas.openxmlformats.org/drawingml/2006/diagram">
          <a:bodyPr>
            <a:spAutoFit/>
          </a:bodyPr>
          <a:lstStyle/>
          <a:p>
            <a:pPr algn="just"/>
            <a:r>
              <a:rPr b="1" lang="it-IT" sz="1200">
                <a:uFillTx/>
                <a:latin charset="0" typeface="Arial"/>
              </a:rPr>
              <a:t>New</a:t>
            </a:r>
            <a:r>
              <a:rPr lang="it-IT" sz="1200">
                <a:uFillTx/>
                <a:latin charset="0" typeface="Arial"/>
              </a:rPr>
              <a:t>: SO associa al processi il PID, alloca e costruisce le tabelle per la gestione del processo. NB: il processo non’è caricato in memoria</a:t>
            </a:r>
          </a:p>
        </p:txBody>
      </p:sp>
      <p:sp>
        <p:nvSpPr>
          <p:cNvPr xmlns:c="http://schemas.openxmlformats.org/drawingml/2006/chart" xmlns:pic="http://schemas.openxmlformats.org/drawingml/2006/picture" xmlns:dgm="http://schemas.openxmlformats.org/drawingml/2006/diagram" id="18444" name="Text Box 17"/>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auto">
          <a:xfrm>
            <a:off x="7092950" y="2822575"/>
            <a:ext cx="2071688" cy="639763"/>
          </a:xfrm>
          <a:prstGeom prst="rect">
            <a:avLst/>
          </a:prstGeom>
          <a:noFill/>
          <a:ln algn="ctr" w="9525">
            <a:noFill/>
            <a:miter lim="800000"/>
          </a:ln>
        </p:spPr>
        <p:txBody xmlns:c="http://schemas.openxmlformats.org/drawingml/2006/chart" xmlns:pic="http://schemas.openxmlformats.org/drawingml/2006/picture" xmlns:dgm="http://schemas.openxmlformats.org/drawingml/2006/diagram">
          <a:bodyPr>
            <a:spAutoFit/>
          </a:bodyPr>
          <a:lstStyle/>
          <a:p>
            <a:pPr algn="just"/>
            <a:r>
              <a:rPr b="1" lang="it-IT" sz="1200">
                <a:uFillTx/>
                <a:latin charset="0" typeface="Arial"/>
              </a:rPr>
              <a:t>Exit</a:t>
            </a:r>
            <a:r>
              <a:rPr lang="it-IT" sz="1200">
                <a:uFillTx/>
                <a:latin charset="0" typeface="Arial"/>
              </a:rPr>
              <a:t>: rilascio delle risorse. Il SO può mantenere alcune info (es. contabilità)</a:t>
            </a:r>
          </a:p>
        </p:txBody>
      </p:sp>
    </p:spTree>
  </p:cSld>
  <p:clrMapOvr xmlns:c="http://schemas.openxmlformats.org/drawingml/2006/chart" xmlns:pic="http://schemas.openxmlformats.org/drawingml/2006/picture" xmlns:dgm="http://schemas.openxmlformats.org/drawingml/2006/diagram">
    <a:masterClrMapping/>
  </p:clrMapOvr>
  <p:transition/>
  <p:timing>
    <p:tnLst>
      <p:par>
        <p:cTn dur="indefinite" id="1" nodeType="tmRoot" restart="never"/>
      </p:par>
    </p:tnLst>
  </p:timing>
</p:sld>
</file>

<file path=ppt/slides/slide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1747" name="Segnaposto numero diapositiva 3"/>
          <p:cNvSpPr xmlns:c="http://schemas.openxmlformats.org/drawingml/2006/chart" xmlns:pic="http://schemas.openxmlformats.org/drawingml/2006/picture" xmlns:dgm="http://schemas.openxmlformats.org/drawingml/2006/diagram">
            <a:spLocks noGrp="1"/>
          </p:cNvSpPr>
          <p:nvPr>
            <p:ph idx="11" sz="quarter" type="sldNum"/>
          </p:nvPr>
        </p:nvSpPr>
        <p:spPr xmlns:c="http://schemas.openxmlformats.org/drawingml/2006/chart" xmlns:pic="http://schemas.openxmlformats.org/drawingml/2006/picture" xmlns:dgm="http://schemas.openxmlformats.org/drawingml/2006/diagram">
          <a:noFill/>
          <a:ln algn="ctr">
            <a:miter lim="800000"/>
          </a:ln>
        </p:spPr>
        <p:txBody xmlns:c="http://schemas.openxmlformats.org/drawingml/2006/chart" xmlns:pic="http://schemas.openxmlformats.org/drawingml/2006/picture" xmlns:dgm="http://schemas.openxmlformats.org/drawingml/2006/diagram">
          <a:bodyPr/>
          <a:lstStyle/>
          <a:p>
            <a:fld id="{D8936084-1D64-4EB8-8A7C-C04B6376CFAB}" type="slidenum">
              <a:rPr altLang="it-IT" lang="en-US" smtClean="0">
                <a:uFillTx/>
              </a:rPr>
              <a:pPr/>
              <a:t>8</a:t>
            </a:fld>
            <a:endParaRPr altLang="it-IT" dirty="0" lang="en-US" smtClean="0">
              <a:uFillTx/>
            </a:endParaRPr>
          </a:p>
        </p:txBody>
      </p:sp>
      <p:pic>
        <p:nvPicPr>
          <p:cNvPr xmlns:c="http://schemas.openxmlformats.org/drawingml/2006/chart" xmlns:pic="http://schemas.openxmlformats.org/drawingml/2006/picture" xmlns:dgm="http://schemas.openxmlformats.org/drawingml/2006/diagram" id="31748" name="Immagine 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cstate="print"/>
          <a:srcRect/>
          <a:stretch>
            <a:fillRect/>
          </a:stretch>
        </p:blipFill>
        <p:spPr xmlns:c="http://schemas.openxmlformats.org/drawingml/2006/chart" xmlns:pic="http://schemas.openxmlformats.org/drawingml/2006/picture" xmlns:dgm="http://schemas.openxmlformats.org/drawingml/2006/diagram" bwMode="auto">
          <a:xfrm>
            <a:off x="1331640" y="2132856"/>
            <a:ext cx="6389254" cy="3379440"/>
          </a:xfrm>
          <a:prstGeom prst="rect">
            <a:avLst/>
          </a:prstGeom>
          <a:noFill/>
          <a:ln w="9525">
            <a:noFill/>
            <a:miter lim="800000"/>
          </a:ln>
        </p:spPr>
      </p:pic>
      <p:sp>
        <p:nvSpPr>
          <p:cNvPr xmlns:c="http://schemas.openxmlformats.org/drawingml/2006/chart" xmlns:pic="http://schemas.openxmlformats.org/drawingml/2006/picture" xmlns:dgm="http://schemas.openxmlformats.org/drawingml/2006/diagram" id="5" name="CasellaDiTesto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99592" y="692696"/>
            <a:ext cx="7488832" cy="646331"/>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b="1" dirty="0" lang="it-IT" smtClean="0">
                <a:uFillTx/>
              </a:rPr>
              <a:t>Istruzioni per il calcolo parallelo a livello di OSM (</a:t>
            </a:r>
            <a:r>
              <a:rPr b="1" dirty="0" err="1" lang="it-IT" smtClean="0">
                <a:uFillTx/>
              </a:rPr>
              <a:t>Operating</a:t>
            </a:r>
            <a:r>
              <a:rPr b="1" dirty="0" lang="it-IT" smtClean="0">
                <a:uFillTx/>
              </a:rPr>
              <a:t> System </a:t>
            </a:r>
            <a:r>
              <a:rPr b="1" dirty="0" err="1" lang="it-IT" smtClean="0">
                <a:uFillTx/>
              </a:rPr>
              <a:t>Machine</a:t>
            </a:r>
            <a:r>
              <a:rPr b="1" dirty="0" lang="it-IT" smtClean="0">
                <a:uFillTx/>
              </a:rPr>
              <a:t>)</a:t>
            </a:r>
            <a:endParaRPr b="1" dirty="0" lang="it-IT">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3" name="Segnaposto numero diapositiva 4"/>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eaLnBrk="0" hangingPunct="0">
              <a:defRPr i="1" sz="1600">
                <a:solidFill>
                  <a:schemeClr val="tx1"/>
                </a:solidFill>
                <a:uFillTx/>
                <a:latin charset="-127" panose="02030600000101010101" pitchFamily="18" typeface="Batang"/>
              </a:defRPr>
            </a:lvl1pPr>
            <a:lvl2pPr eaLnBrk="0" hangingPunct="0" indent="-285750" marL="742950">
              <a:defRPr i="1" sz="1600">
                <a:solidFill>
                  <a:schemeClr val="tx1"/>
                </a:solidFill>
                <a:uFillTx/>
                <a:latin charset="-127" panose="02030600000101010101" pitchFamily="18" typeface="Batang"/>
              </a:defRPr>
            </a:lvl2pPr>
            <a:lvl3pPr eaLnBrk="0" hangingPunct="0" indent="-228600" marL="1143000">
              <a:defRPr i="1" sz="1600">
                <a:solidFill>
                  <a:schemeClr val="tx1"/>
                </a:solidFill>
                <a:uFillTx/>
                <a:latin charset="-127" panose="02030600000101010101" pitchFamily="18" typeface="Batang"/>
              </a:defRPr>
            </a:lvl3pPr>
            <a:lvl4pPr eaLnBrk="0" hangingPunct="0" indent="-228600" marL="1600200">
              <a:defRPr i="1" sz="1600">
                <a:solidFill>
                  <a:schemeClr val="tx1"/>
                </a:solidFill>
                <a:uFillTx/>
                <a:latin charset="-127" panose="02030600000101010101" pitchFamily="18" typeface="Batang"/>
              </a:defRPr>
            </a:lvl4pPr>
            <a:lvl5pPr eaLnBrk="0" hangingPunct="0" indent="-228600" marL="2057400">
              <a:defRPr i="1" sz="1600">
                <a:solidFill>
                  <a:schemeClr val="tx1"/>
                </a:solidFill>
                <a:uFillTx/>
                <a:latin charset="-127" panose="02030600000101010101" pitchFamily="18" typeface="Batang"/>
              </a:defRPr>
            </a:lvl5pPr>
            <a:lvl6pPr eaLnBrk="0" fontAlgn="base" hangingPunct="0" indent="-228600" marL="2514600">
              <a:spcBef>
                <a:spcPct val="0"/>
              </a:spcBef>
              <a:spcAft>
                <a:spcPct val="0"/>
              </a:spcAft>
              <a:defRPr i="1" sz="1600">
                <a:solidFill>
                  <a:schemeClr val="tx1"/>
                </a:solidFill>
                <a:uFillTx/>
                <a:latin charset="-127" panose="02030600000101010101" pitchFamily="18" typeface="Batang"/>
              </a:defRPr>
            </a:lvl6pPr>
            <a:lvl7pPr eaLnBrk="0" fontAlgn="base" hangingPunct="0" indent="-228600" marL="2971800">
              <a:spcBef>
                <a:spcPct val="0"/>
              </a:spcBef>
              <a:spcAft>
                <a:spcPct val="0"/>
              </a:spcAft>
              <a:defRPr i="1" sz="1600">
                <a:solidFill>
                  <a:schemeClr val="tx1"/>
                </a:solidFill>
                <a:uFillTx/>
                <a:latin charset="-127" panose="02030600000101010101" pitchFamily="18" typeface="Batang"/>
              </a:defRPr>
            </a:lvl7pPr>
            <a:lvl8pPr eaLnBrk="0" fontAlgn="base" hangingPunct="0" indent="-228600" marL="3429000">
              <a:spcBef>
                <a:spcPct val="0"/>
              </a:spcBef>
              <a:spcAft>
                <a:spcPct val="0"/>
              </a:spcAft>
              <a:defRPr i="1" sz="1600">
                <a:solidFill>
                  <a:schemeClr val="tx1"/>
                </a:solidFill>
                <a:uFillTx/>
                <a:latin charset="-127" panose="02030600000101010101" pitchFamily="18" typeface="Batang"/>
              </a:defRPr>
            </a:lvl8pPr>
            <a:lvl9pPr eaLnBrk="0" fontAlgn="base" hangingPunct="0" indent="-228600" marL="3886200">
              <a:spcBef>
                <a:spcPct val="0"/>
              </a:spcBef>
              <a:spcAft>
                <a:spcPct val="0"/>
              </a:spcAft>
              <a:defRPr i="1" sz="1600">
                <a:solidFill>
                  <a:schemeClr val="tx1"/>
                </a:solidFill>
                <a:uFillTx/>
                <a:latin charset="-127" panose="02030600000101010101" pitchFamily="18" typeface="Batang"/>
              </a:defRPr>
            </a:lvl9pPr>
          </a:lstStyle>
          <a:p>
            <a:pPr eaLnBrk="1" hangingPunct="1"/>
            <a:fld id="{C4A3FAE4-38F8-4F12-8839-3E805C32CBDA}" type="slidenum">
              <a:rPr altLang="it-IT" i="0" lang="it-IT" sz="1400">
                <a:uFillTx/>
                <a:latin charset="0" panose="020B0604020202020204" pitchFamily="34" typeface="Arial"/>
              </a:rPr>
              <a:pPr eaLnBrk="1" hangingPunct="1"/>
              <a:t>9</a:t>
            </a:fld>
            <a:endParaRPr altLang="it-IT" i="0" lang="it-IT" sz="1400">
              <a:uFillTx/>
              <a:latin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31747" name="Rectangle 3"/>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900113" y="404813"/>
            <a:ext cx="8243887" cy="1008062"/>
          </a:xfrm>
          <a:prstGeom prst="rect">
            <a:avLst/>
          </a:prstGeom>
          <a:gradFill rotWithShape="1">
            <a:gsLst>
              <a:gs pos="0">
                <a:srgbClr val="0099CC"/>
              </a:gs>
              <a:gs pos="100000">
                <a:srgbClr val="005C7B"/>
              </a:gs>
            </a:gsLst>
            <a:lin ang="0" scaled="1"/>
          </a:gradFill>
          <a:ln>
            <a:noFill/>
          </a:ln>
        </p:spPr>
        <p:txBody xmlns:c="http://schemas.openxmlformats.org/drawingml/2006/chart" xmlns:pic="http://schemas.openxmlformats.org/drawingml/2006/picture" xmlns:dgm="http://schemas.openxmlformats.org/drawingml/2006/diagram">
          <a:bodyPr anchor="ctr" wrap="none"/>
          <a:lstStyle>
            <a:lvl1pPr eaLnBrk="0" hangingPunct="0">
              <a:defRPr i="1" sz="1600">
                <a:solidFill>
                  <a:schemeClr val="tx1"/>
                </a:solidFill>
                <a:uFillTx/>
                <a:latin charset="-127" panose="02030600000101010101" pitchFamily="18" typeface="Batang"/>
              </a:defRPr>
            </a:lvl1pPr>
            <a:lvl2pPr eaLnBrk="0" hangingPunct="0" indent="-285750" marL="742950">
              <a:defRPr i="1" sz="1600">
                <a:solidFill>
                  <a:schemeClr val="tx1"/>
                </a:solidFill>
                <a:uFillTx/>
                <a:latin charset="-127" panose="02030600000101010101" pitchFamily="18" typeface="Batang"/>
              </a:defRPr>
            </a:lvl2pPr>
            <a:lvl3pPr eaLnBrk="0" hangingPunct="0" indent="-228600" marL="1143000">
              <a:defRPr i="1" sz="1600">
                <a:solidFill>
                  <a:schemeClr val="tx1"/>
                </a:solidFill>
                <a:uFillTx/>
                <a:latin charset="-127" panose="02030600000101010101" pitchFamily="18" typeface="Batang"/>
              </a:defRPr>
            </a:lvl3pPr>
            <a:lvl4pPr eaLnBrk="0" hangingPunct="0" indent="-228600" marL="1600200">
              <a:defRPr i="1" sz="1600">
                <a:solidFill>
                  <a:schemeClr val="tx1"/>
                </a:solidFill>
                <a:uFillTx/>
                <a:latin charset="-127" panose="02030600000101010101" pitchFamily="18" typeface="Batang"/>
              </a:defRPr>
            </a:lvl4pPr>
            <a:lvl5pPr eaLnBrk="0" hangingPunct="0" indent="-228600" marL="2057400">
              <a:defRPr i="1" sz="1600">
                <a:solidFill>
                  <a:schemeClr val="tx1"/>
                </a:solidFill>
                <a:uFillTx/>
                <a:latin charset="-127" panose="02030600000101010101" pitchFamily="18" typeface="Batang"/>
              </a:defRPr>
            </a:lvl5pPr>
            <a:lvl6pPr eaLnBrk="0" fontAlgn="base" hangingPunct="0" indent="-228600" marL="2514600">
              <a:spcBef>
                <a:spcPct val="0"/>
              </a:spcBef>
              <a:spcAft>
                <a:spcPct val="0"/>
              </a:spcAft>
              <a:defRPr i="1" sz="1600">
                <a:solidFill>
                  <a:schemeClr val="tx1"/>
                </a:solidFill>
                <a:uFillTx/>
                <a:latin charset="-127" panose="02030600000101010101" pitchFamily="18" typeface="Batang"/>
              </a:defRPr>
            </a:lvl6pPr>
            <a:lvl7pPr eaLnBrk="0" fontAlgn="base" hangingPunct="0" indent="-228600" marL="2971800">
              <a:spcBef>
                <a:spcPct val="0"/>
              </a:spcBef>
              <a:spcAft>
                <a:spcPct val="0"/>
              </a:spcAft>
              <a:defRPr i="1" sz="1600">
                <a:solidFill>
                  <a:schemeClr val="tx1"/>
                </a:solidFill>
                <a:uFillTx/>
                <a:latin charset="-127" panose="02030600000101010101" pitchFamily="18" typeface="Batang"/>
              </a:defRPr>
            </a:lvl7pPr>
            <a:lvl8pPr eaLnBrk="0" fontAlgn="base" hangingPunct="0" indent="-228600" marL="3429000">
              <a:spcBef>
                <a:spcPct val="0"/>
              </a:spcBef>
              <a:spcAft>
                <a:spcPct val="0"/>
              </a:spcAft>
              <a:defRPr i="1" sz="1600">
                <a:solidFill>
                  <a:schemeClr val="tx1"/>
                </a:solidFill>
                <a:uFillTx/>
                <a:latin charset="-127" panose="02030600000101010101" pitchFamily="18" typeface="Batang"/>
              </a:defRPr>
            </a:lvl8pPr>
            <a:lvl9pPr eaLnBrk="0" fontAlgn="base" hangingPunct="0" indent="-228600" marL="3886200">
              <a:spcBef>
                <a:spcPct val="0"/>
              </a:spcBef>
              <a:spcAft>
                <a:spcPct val="0"/>
              </a:spcAft>
              <a:defRPr i="1" sz="1600">
                <a:solidFill>
                  <a:schemeClr val="tx1"/>
                </a:solidFill>
                <a:uFillTx/>
                <a:latin charset="-127" panose="02030600000101010101" pitchFamily="18" typeface="Batang"/>
              </a:defRPr>
            </a:lvl9pPr>
          </a:lstStyle>
          <a:p>
            <a:pPr eaLnBrk="1" hangingPunct="1"/>
            <a:r>
              <a:rPr altLang="it-IT" b="1" i="0" lang="en-US" sz="3200">
                <a:solidFill>
                  <a:schemeClr val="bg1"/>
                </a:solidFill>
                <a:uFillTx/>
                <a:latin charset="0" panose="02040502050405020303" pitchFamily="18" typeface="Georgia"/>
              </a:rPr>
              <a:t>Evoluzione del modello a 5 stati</a:t>
            </a:r>
            <a:endParaRPr altLang="it-IT" b="1" i="0" lang="it-IT" sz="3200">
              <a:solidFill>
                <a:schemeClr val="bg1"/>
              </a:solidFill>
              <a:uFillTx/>
              <a:latin charset="0" panose="02040502050405020303" pitchFamily="18" typeface="Georgia"/>
            </a:endParaRPr>
          </a:p>
        </p:txBody>
      </p:sp>
      <p:sp>
        <p:nvSpPr>
          <p:cNvPr xmlns:c="http://schemas.openxmlformats.org/drawingml/2006/chart" xmlns:pic="http://schemas.openxmlformats.org/drawingml/2006/picture" xmlns:dgm="http://schemas.openxmlformats.org/drawingml/2006/diagram" id="31748" name="Rectangle 4"/>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0" y="406400"/>
            <a:ext cx="755650" cy="1008063"/>
          </a:xfrm>
          <a:prstGeom prst="rect">
            <a:avLst/>
          </a:prstGeom>
          <a:solidFill>
            <a:srgbClr val="0099CC"/>
          </a:solidFill>
          <a:ln>
            <a:noFill/>
          </a:ln>
        </p:spPr>
        <p:txBody xmlns:c="http://schemas.openxmlformats.org/drawingml/2006/chart" xmlns:pic="http://schemas.openxmlformats.org/drawingml/2006/picture" xmlns:dgm="http://schemas.openxmlformats.org/drawingml/2006/diagram">
          <a:bodyPr anchor="ctr" wrap="none"/>
          <a:lstStyle>
            <a:lvl1pPr eaLnBrk="0" hangingPunct="0">
              <a:defRPr i="1" sz="1600">
                <a:solidFill>
                  <a:schemeClr val="tx1"/>
                </a:solidFill>
                <a:uFillTx/>
                <a:latin charset="-127" panose="02030600000101010101" pitchFamily="18" typeface="Batang"/>
              </a:defRPr>
            </a:lvl1pPr>
            <a:lvl2pPr eaLnBrk="0" hangingPunct="0" indent="-285750" marL="742950">
              <a:defRPr i="1" sz="1600">
                <a:solidFill>
                  <a:schemeClr val="tx1"/>
                </a:solidFill>
                <a:uFillTx/>
                <a:latin charset="-127" panose="02030600000101010101" pitchFamily="18" typeface="Batang"/>
              </a:defRPr>
            </a:lvl2pPr>
            <a:lvl3pPr eaLnBrk="0" hangingPunct="0" indent="-228600" marL="1143000">
              <a:defRPr i="1" sz="1600">
                <a:solidFill>
                  <a:schemeClr val="tx1"/>
                </a:solidFill>
                <a:uFillTx/>
                <a:latin charset="-127" panose="02030600000101010101" pitchFamily="18" typeface="Batang"/>
              </a:defRPr>
            </a:lvl3pPr>
            <a:lvl4pPr eaLnBrk="0" hangingPunct="0" indent="-228600" marL="1600200">
              <a:defRPr i="1" sz="1600">
                <a:solidFill>
                  <a:schemeClr val="tx1"/>
                </a:solidFill>
                <a:uFillTx/>
                <a:latin charset="-127" panose="02030600000101010101" pitchFamily="18" typeface="Batang"/>
              </a:defRPr>
            </a:lvl4pPr>
            <a:lvl5pPr eaLnBrk="0" hangingPunct="0" indent="-228600" marL="2057400">
              <a:defRPr i="1" sz="1600">
                <a:solidFill>
                  <a:schemeClr val="tx1"/>
                </a:solidFill>
                <a:uFillTx/>
                <a:latin charset="-127" panose="02030600000101010101" pitchFamily="18" typeface="Batang"/>
              </a:defRPr>
            </a:lvl5pPr>
            <a:lvl6pPr eaLnBrk="0" fontAlgn="base" hangingPunct="0" indent="-228600" marL="2514600">
              <a:spcBef>
                <a:spcPct val="0"/>
              </a:spcBef>
              <a:spcAft>
                <a:spcPct val="0"/>
              </a:spcAft>
              <a:defRPr i="1" sz="1600">
                <a:solidFill>
                  <a:schemeClr val="tx1"/>
                </a:solidFill>
                <a:uFillTx/>
                <a:latin charset="-127" panose="02030600000101010101" pitchFamily="18" typeface="Batang"/>
              </a:defRPr>
            </a:lvl6pPr>
            <a:lvl7pPr eaLnBrk="0" fontAlgn="base" hangingPunct="0" indent="-228600" marL="2971800">
              <a:spcBef>
                <a:spcPct val="0"/>
              </a:spcBef>
              <a:spcAft>
                <a:spcPct val="0"/>
              </a:spcAft>
              <a:defRPr i="1" sz="1600">
                <a:solidFill>
                  <a:schemeClr val="tx1"/>
                </a:solidFill>
                <a:uFillTx/>
                <a:latin charset="-127" panose="02030600000101010101" pitchFamily="18" typeface="Batang"/>
              </a:defRPr>
            </a:lvl7pPr>
            <a:lvl8pPr eaLnBrk="0" fontAlgn="base" hangingPunct="0" indent="-228600" marL="3429000">
              <a:spcBef>
                <a:spcPct val="0"/>
              </a:spcBef>
              <a:spcAft>
                <a:spcPct val="0"/>
              </a:spcAft>
              <a:defRPr i="1" sz="1600">
                <a:solidFill>
                  <a:schemeClr val="tx1"/>
                </a:solidFill>
                <a:uFillTx/>
                <a:latin charset="-127" panose="02030600000101010101" pitchFamily="18" typeface="Batang"/>
              </a:defRPr>
            </a:lvl8pPr>
            <a:lvl9pPr eaLnBrk="0" fontAlgn="base" hangingPunct="0" indent="-228600" marL="3886200">
              <a:spcBef>
                <a:spcPct val="0"/>
              </a:spcBef>
              <a:spcAft>
                <a:spcPct val="0"/>
              </a:spcAft>
              <a:defRPr i="1" sz="1600">
                <a:solidFill>
                  <a:schemeClr val="tx1"/>
                </a:solidFill>
                <a:uFillTx/>
                <a:latin charset="-127" panose="02030600000101010101" pitchFamily="18" typeface="Batang"/>
              </a:defRPr>
            </a:lvl9pPr>
          </a:lstStyle>
          <a:p>
            <a:pPr eaLnBrk="1" hangingPunct="1"/>
            <a:endParaRPr altLang="it-IT" lang="it-IT">
              <a:uFillTx/>
            </a:endParaRPr>
          </a:p>
        </p:txBody>
      </p:sp>
      <p:sp>
        <p:nvSpPr>
          <p:cNvPr xmlns:c="http://schemas.openxmlformats.org/drawingml/2006/chart" xmlns:pic="http://schemas.openxmlformats.org/drawingml/2006/picture" xmlns:dgm="http://schemas.openxmlformats.org/drawingml/2006/diagram" id="31749" name="Rectangle 5"/>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flipH="1">
            <a:off x="8532813" y="0"/>
            <a:ext cx="142875" cy="1557338"/>
          </a:xfrm>
          <a:prstGeom prst="rect">
            <a:avLst/>
          </a:prstGeom>
          <a:solidFill>
            <a:srgbClr val="00CC99"/>
          </a:solidFill>
          <a:ln>
            <a:noFill/>
          </a:ln>
        </p:spPr>
        <p:txBody xmlns:c="http://schemas.openxmlformats.org/drawingml/2006/chart" xmlns:pic="http://schemas.openxmlformats.org/drawingml/2006/picture" xmlns:dgm="http://schemas.openxmlformats.org/drawingml/2006/diagram">
          <a:bodyPr anchor="ctr" wrap="none"/>
          <a:lstStyle>
            <a:lvl1pPr eaLnBrk="0" hangingPunct="0">
              <a:defRPr i="1" sz="1600">
                <a:solidFill>
                  <a:schemeClr val="tx1"/>
                </a:solidFill>
                <a:uFillTx/>
                <a:latin charset="-127" panose="02030600000101010101" pitchFamily="18" typeface="Batang"/>
              </a:defRPr>
            </a:lvl1pPr>
            <a:lvl2pPr eaLnBrk="0" hangingPunct="0" indent="-285750" marL="742950">
              <a:defRPr i="1" sz="1600">
                <a:solidFill>
                  <a:schemeClr val="tx1"/>
                </a:solidFill>
                <a:uFillTx/>
                <a:latin charset="-127" panose="02030600000101010101" pitchFamily="18" typeface="Batang"/>
              </a:defRPr>
            </a:lvl2pPr>
            <a:lvl3pPr eaLnBrk="0" hangingPunct="0" indent="-228600" marL="1143000">
              <a:defRPr i="1" sz="1600">
                <a:solidFill>
                  <a:schemeClr val="tx1"/>
                </a:solidFill>
                <a:uFillTx/>
                <a:latin charset="-127" panose="02030600000101010101" pitchFamily="18" typeface="Batang"/>
              </a:defRPr>
            </a:lvl3pPr>
            <a:lvl4pPr eaLnBrk="0" hangingPunct="0" indent="-228600" marL="1600200">
              <a:defRPr i="1" sz="1600">
                <a:solidFill>
                  <a:schemeClr val="tx1"/>
                </a:solidFill>
                <a:uFillTx/>
                <a:latin charset="-127" panose="02030600000101010101" pitchFamily="18" typeface="Batang"/>
              </a:defRPr>
            </a:lvl4pPr>
            <a:lvl5pPr eaLnBrk="0" hangingPunct="0" indent="-228600" marL="2057400">
              <a:defRPr i="1" sz="1600">
                <a:solidFill>
                  <a:schemeClr val="tx1"/>
                </a:solidFill>
                <a:uFillTx/>
                <a:latin charset="-127" panose="02030600000101010101" pitchFamily="18" typeface="Batang"/>
              </a:defRPr>
            </a:lvl5pPr>
            <a:lvl6pPr eaLnBrk="0" fontAlgn="base" hangingPunct="0" indent="-228600" marL="2514600">
              <a:spcBef>
                <a:spcPct val="0"/>
              </a:spcBef>
              <a:spcAft>
                <a:spcPct val="0"/>
              </a:spcAft>
              <a:defRPr i="1" sz="1600">
                <a:solidFill>
                  <a:schemeClr val="tx1"/>
                </a:solidFill>
                <a:uFillTx/>
                <a:latin charset="-127" panose="02030600000101010101" pitchFamily="18" typeface="Batang"/>
              </a:defRPr>
            </a:lvl6pPr>
            <a:lvl7pPr eaLnBrk="0" fontAlgn="base" hangingPunct="0" indent="-228600" marL="2971800">
              <a:spcBef>
                <a:spcPct val="0"/>
              </a:spcBef>
              <a:spcAft>
                <a:spcPct val="0"/>
              </a:spcAft>
              <a:defRPr i="1" sz="1600">
                <a:solidFill>
                  <a:schemeClr val="tx1"/>
                </a:solidFill>
                <a:uFillTx/>
                <a:latin charset="-127" panose="02030600000101010101" pitchFamily="18" typeface="Batang"/>
              </a:defRPr>
            </a:lvl7pPr>
            <a:lvl8pPr eaLnBrk="0" fontAlgn="base" hangingPunct="0" indent="-228600" marL="3429000">
              <a:spcBef>
                <a:spcPct val="0"/>
              </a:spcBef>
              <a:spcAft>
                <a:spcPct val="0"/>
              </a:spcAft>
              <a:defRPr i="1" sz="1600">
                <a:solidFill>
                  <a:schemeClr val="tx1"/>
                </a:solidFill>
                <a:uFillTx/>
                <a:latin charset="-127" panose="02030600000101010101" pitchFamily="18" typeface="Batang"/>
              </a:defRPr>
            </a:lvl8pPr>
            <a:lvl9pPr eaLnBrk="0" fontAlgn="base" hangingPunct="0" indent="-228600" marL="3886200">
              <a:spcBef>
                <a:spcPct val="0"/>
              </a:spcBef>
              <a:spcAft>
                <a:spcPct val="0"/>
              </a:spcAft>
              <a:defRPr i="1" sz="1600">
                <a:solidFill>
                  <a:schemeClr val="tx1"/>
                </a:solidFill>
                <a:uFillTx/>
                <a:latin charset="-127" panose="02030600000101010101" pitchFamily="18" typeface="Batang"/>
              </a:defRPr>
            </a:lvl9pPr>
          </a:lstStyle>
          <a:p>
            <a:pPr eaLnBrk="1" hangingPunct="1"/>
            <a:endParaRPr altLang="it-IT" lang="it-IT">
              <a:uFillTx/>
            </a:endParaRPr>
          </a:p>
        </p:txBody>
      </p:sp>
      <p:pic>
        <p:nvPicPr>
          <p:cNvPr xmlns:c="http://schemas.openxmlformats.org/drawingml/2006/chart" xmlns:pic="http://schemas.openxmlformats.org/drawingml/2006/picture" xmlns:dgm="http://schemas.openxmlformats.org/drawingml/2006/diagram" id="31751" name="Picture 7"/>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a:xfrm>
            <a:off x="1719191" y="1817688"/>
            <a:ext cx="5454206" cy="2436162"/>
          </a:xfrm>
          <a:noFill/>
        </p:spPr>
      </p:pic>
      <p:sp>
        <p:nvSpPr>
          <p:cNvPr xmlns:c="http://schemas.openxmlformats.org/drawingml/2006/chart" xmlns:pic="http://schemas.openxmlformats.org/drawingml/2006/picture" xmlns:dgm="http://schemas.openxmlformats.org/drawingml/2006/diagram" id="31752" name="Text Box 8"/>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auto">
          <a:xfrm>
            <a:off x="950913" y="4437063"/>
            <a:ext cx="6653212" cy="2047875"/>
          </a:xfrm>
          <a:prstGeom prst="rect">
            <a:avLst/>
          </a:prstGeom>
          <a:noFill/>
          <a:ln>
            <a:noFill/>
          </a:ln>
        </p:spPr>
        <p:txBody xmlns:c="http://schemas.openxmlformats.org/drawingml/2006/chart" xmlns:pic="http://schemas.openxmlformats.org/drawingml/2006/picture" xmlns:dgm="http://schemas.openxmlformats.org/drawingml/2006/diagram">
          <a:bodyPr wrap="none">
            <a:spAutoFit/>
          </a:bodyPr>
          <a:lstStyle>
            <a:lvl1pPr eaLnBrk="0" hangingPunct="0">
              <a:defRPr i="1" sz="1600">
                <a:solidFill>
                  <a:schemeClr val="tx1"/>
                </a:solidFill>
                <a:uFillTx/>
                <a:latin charset="-127" panose="02030600000101010101" pitchFamily="18" typeface="Batang"/>
              </a:defRPr>
            </a:lvl1pPr>
            <a:lvl2pPr eaLnBrk="0" hangingPunct="0" indent="-285750" marL="742950">
              <a:defRPr i="1" sz="1600">
                <a:solidFill>
                  <a:schemeClr val="tx1"/>
                </a:solidFill>
                <a:uFillTx/>
                <a:latin charset="-127" panose="02030600000101010101" pitchFamily="18" typeface="Batang"/>
              </a:defRPr>
            </a:lvl2pPr>
            <a:lvl3pPr eaLnBrk="0" hangingPunct="0" indent="-228600" marL="1143000">
              <a:defRPr i="1" sz="1600">
                <a:solidFill>
                  <a:schemeClr val="tx1"/>
                </a:solidFill>
                <a:uFillTx/>
                <a:latin charset="-127" panose="02030600000101010101" pitchFamily="18" typeface="Batang"/>
              </a:defRPr>
            </a:lvl3pPr>
            <a:lvl4pPr eaLnBrk="0" hangingPunct="0" indent="-228600" marL="1600200">
              <a:defRPr i="1" sz="1600">
                <a:solidFill>
                  <a:schemeClr val="tx1"/>
                </a:solidFill>
                <a:uFillTx/>
                <a:latin charset="-127" panose="02030600000101010101" pitchFamily="18" typeface="Batang"/>
              </a:defRPr>
            </a:lvl4pPr>
            <a:lvl5pPr eaLnBrk="0" hangingPunct="0" indent="-228600" marL="2057400">
              <a:defRPr i="1" sz="1600">
                <a:solidFill>
                  <a:schemeClr val="tx1"/>
                </a:solidFill>
                <a:uFillTx/>
                <a:latin charset="-127" panose="02030600000101010101" pitchFamily="18" typeface="Batang"/>
              </a:defRPr>
            </a:lvl5pPr>
            <a:lvl6pPr eaLnBrk="0" fontAlgn="base" hangingPunct="0" indent="-228600" marL="2514600">
              <a:spcBef>
                <a:spcPct val="0"/>
              </a:spcBef>
              <a:spcAft>
                <a:spcPct val="0"/>
              </a:spcAft>
              <a:defRPr i="1" sz="1600">
                <a:solidFill>
                  <a:schemeClr val="tx1"/>
                </a:solidFill>
                <a:uFillTx/>
                <a:latin charset="-127" panose="02030600000101010101" pitchFamily="18" typeface="Batang"/>
              </a:defRPr>
            </a:lvl6pPr>
            <a:lvl7pPr eaLnBrk="0" fontAlgn="base" hangingPunct="0" indent="-228600" marL="2971800">
              <a:spcBef>
                <a:spcPct val="0"/>
              </a:spcBef>
              <a:spcAft>
                <a:spcPct val="0"/>
              </a:spcAft>
              <a:defRPr i="1" sz="1600">
                <a:solidFill>
                  <a:schemeClr val="tx1"/>
                </a:solidFill>
                <a:uFillTx/>
                <a:latin charset="-127" panose="02030600000101010101" pitchFamily="18" typeface="Batang"/>
              </a:defRPr>
            </a:lvl7pPr>
            <a:lvl8pPr eaLnBrk="0" fontAlgn="base" hangingPunct="0" indent="-228600" marL="3429000">
              <a:spcBef>
                <a:spcPct val="0"/>
              </a:spcBef>
              <a:spcAft>
                <a:spcPct val="0"/>
              </a:spcAft>
              <a:defRPr i="1" sz="1600">
                <a:solidFill>
                  <a:schemeClr val="tx1"/>
                </a:solidFill>
                <a:uFillTx/>
                <a:latin charset="-127" panose="02030600000101010101" pitchFamily="18" typeface="Batang"/>
              </a:defRPr>
            </a:lvl8pPr>
            <a:lvl9pPr eaLnBrk="0" fontAlgn="base" hangingPunct="0" indent="-228600" marL="3886200">
              <a:spcBef>
                <a:spcPct val="0"/>
              </a:spcBef>
              <a:spcAft>
                <a:spcPct val="0"/>
              </a:spcAft>
              <a:defRPr i="1" sz="1600">
                <a:solidFill>
                  <a:schemeClr val="tx1"/>
                </a:solidFill>
                <a:uFillTx/>
                <a:latin charset="-127" panose="02030600000101010101" pitchFamily="18" typeface="Batang"/>
              </a:defRPr>
            </a:lvl9pPr>
          </a:lstStyle>
          <a:p>
            <a:pPr eaLnBrk="1" hangingPunct="1"/>
            <a:r>
              <a:rPr altLang="it-IT" lang="it-IT">
                <a:uFillTx/>
                <a:latin charset="-128" panose="020B0604020202020204" pitchFamily="34" typeface="Arial Unicode MS"/>
              </a:rPr>
              <a:t>Swap out: scaricamento del processo sul disco blocked -&gt; suspended</a:t>
            </a:r>
          </a:p>
          <a:p>
            <a:pPr eaLnBrk="1" hangingPunct="1"/>
            <a:r>
              <a:rPr altLang="it-IT" lang="it-IT">
                <a:uFillTx/>
                <a:latin charset="-128" panose="020B0604020202020204" pitchFamily="34" typeface="Arial Unicode MS"/>
              </a:rPr>
              <a:t>Swap in..</a:t>
            </a:r>
          </a:p>
          <a:p>
            <a:pPr eaLnBrk="1" hangingPunct="1"/>
            <a:endParaRPr altLang="it-IT" lang="it-IT">
              <a:uFillTx/>
              <a:latin charset="-128" panose="020B0604020202020204" pitchFamily="34" typeface="Arial Unicode MS"/>
            </a:endParaRPr>
          </a:p>
          <a:p>
            <a:pPr eaLnBrk="1" hangingPunct="1"/>
            <a:r>
              <a:rPr altLang="it-IT" lang="it-IT">
                <a:uFillTx/>
                <a:latin charset="-128" panose="020B0604020202020204" pitchFamily="34" typeface="Arial Unicode MS"/>
              </a:rPr>
              <a:t>Tra processi in new e in suspended quale scelgo da portare in Ready??</a:t>
            </a:r>
          </a:p>
          <a:p>
            <a:pPr eaLnBrk="1" hangingPunct="1"/>
            <a:r>
              <a:rPr altLang="it-IT" lang="it-IT">
                <a:uFillTx/>
                <a:latin charset="-128" panose="020B0604020202020204" pitchFamily="34" typeface="Arial Unicode MS"/>
              </a:rPr>
              <a:t>	Ricordiamoci che il Suspended è in attesa di un evento..</a:t>
            </a:r>
          </a:p>
          <a:p>
            <a:pPr eaLnBrk="1" hangingPunct="1"/>
            <a:r>
              <a:rPr altLang="it-IT" lang="it-IT">
                <a:uFillTx/>
                <a:latin charset="-128" panose="020B0604020202020204" pitchFamily="34" typeface="Arial Unicode MS"/>
              </a:rPr>
              <a:t>	Se l’evento si verifica quel processo potrebbe andare in ready</a:t>
            </a:r>
          </a:p>
          <a:p>
            <a:pPr eaLnBrk="1" hangingPunct="1"/>
            <a:endParaRPr altLang="it-IT" lang="it-IT">
              <a:uFillTx/>
              <a:latin charset="-128" panose="020B0604020202020204" pitchFamily="34" typeface="Arial Unicode MS"/>
            </a:endParaRPr>
          </a:p>
          <a:p>
            <a:pPr eaLnBrk="1" hangingPunct="1"/>
            <a:r>
              <a:rPr altLang="it-IT" lang="it-IT">
                <a:uFillTx/>
                <a:latin charset="-128" panose="020B0604020202020204" pitchFamily="34" typeface="Arial Unicode MS"/>
              </a:rPr>
              <a:t>	</a:t>
            </a:r>
          </a:p>
        </p:txBody>
      </p:sp>
      <p:sp>
        <p:nvSpPr>
          <p:cNvPr xmlns:c="http://schemas.openxmlformats.org/drawingml/2006/chart" xmlns:pic="http://schemas.openxmlformats.org/drawingml/2006/picture" xmlns:dgm="http://schemas.openxmlformats.org/drawingml/2006/diagram" id="31753" name="Text Box 9"/>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auto">
          <a:xfrm>
            <a:off x="2392363" y="6126163"/>
            <a:ext cx="1216025" cy="336550"/>
          </a:xfrm>
          <a:prstGeom prst="rect">
            <a:avLst/>
          </a:prstGeom>
          <a:noFill/>
          <a:ln>
            <a:noFill/>
          </a:ln>
        </p:spPr>
        <p:txBody xmlns:c="http://schemas.openxmlformats.org/drawingml/2006/chart" xmlns:pic="http://schemas.openxmlformats.org/drawingml/2006/picture" xmlns:dgm="http://schemas.openxmlformats.org/drawingml/2006/diagram">
          <a:bodyPr wrap="none">
            <a:spAutoFit/>
          </a:bodyPr>
          <a:lstStyle>
            <a:lvl1pPr eaLnBrk="0" hangingPunct="0">
              <a:defRPr i="1" sz="1600">
                <a:solidFill>
                  <a:schemeClr val="tx1"/>
                </a:solidFill>
                <a:uFillTx/>
                <a:latin charset="-127" panose="02030600000101010101" pitchFamily="18" typeface="Batang"/>
              </a:defRPr>
            </a:lvl1pPr>
            <a:lvl2pPr eaLnBrk="0" hangingPunct="0" indent="-285750" marL="742950">
              <a:defRPr i="1" sz="1600">
                <a:solidFill>
                  <a:schemeClr val="tx1"/>
                </a:solidFill>
                <a:uFillTx/>
                <a:latin charset="-127" panose="02030600000101010101" pitchFamily="18" typeface="Batang"/>
              </a:defRPr>
            </a:lvl2pPr>
            <a:lvl3pPr eaLnBrk="0" hangingPunct="0" indent="-228600" marL="1143000">
              <a:defRPr i="1" sz="1600">
                <a:solidFill>
                  <a:schemeClr val="tx1"/>
                </a:solidFill>
                <a:uFillTx/>
                <a:latin charset="-127" panose="02030600000101010101" pitchFamily="18" typeface="Batang"/>
              </a:defRPr>
            </a:lvl3pPr>
            <a:lvl4pPr eaLnBrk="0" hangingPunct="0" indent="-228600" marL="1600200">
              <a:defRPr i="1" sz="1600">
                <a:solidFill>
                  <a:schemeClr val="tx1"/>
                </a:solidFill>
                <a:uFillTx/>
                <a:latin charset="-127" panose="02030600000101010101" pitchFamily="18" typeface="Batang"/>
              </a:defRPr>
            </a:lvl4pPr>
            <a:lvl5pPr eaLnBrk="0" hangingPunct="0" indent="-228600" marL="2057400">
              <a:defRPr i="1" sz="1600">
                <a:solidFill>
                  <a:schemeClr val="tx1"/>
                </a:solidFill>
                <a:uFillTx/>
                <a:latin charset="-127" panose="02030600000101010101" pitchFamily="18" typeface="Batang"/>
              </a:defRPr>
            </a:lvl5pPr>
            <a:lvl6pPr eaLnBrk="0" fontAlgn="base" hangingPunct="0" indent="-228600" marL="2514600">
              <a:spcBef>
                <a:spcPct val="0"/>
              </a:spcBef>
              <a:spcAft>
                <a:spcPct val="0"/>
              </a:spcAft>
              <a:defRPr i="1" sz="1600">
                <a:solidFill>
                  <a:schemeClr val="tx1"/>
                </a:solidFill>
                <a:uFillTx/>
                <a:latin charset="-127" panose="02030600000101010101" pitchFamily="18" typeface="Batang"/>
              </a:defRPr>
            </a:lvl6pPr>
            <a:lvl7pPr eaLnBrk="0" fontAlgn="base" hangingPunct="0" indent="-228600" marL="2971800">
              <a:spcBef>
                <a:spcPct val="0"/>
              </a:spcBef>
              <a:spcAft>
                <a:spcPct val="0"/>
              </a:spcAft>
              <a:defRPr i="1" sz="1600">
                <a:solidFill>
                  <a:schemeClr val="tx1"/>
                </a:solidFill>
                <a:uFillTx/>
                <a:latin charset="-127" panose="02030600000101010101" pitchFamily="18" typeface="Batang"/>
              </a:defRPr>
            </a:lvl7pPr>
            <a:lvl8pPr eaLnBrk="0" fontAlgn="base" hangingPunct="0" indent="-228600" marL="3429000">
              <a:spcBef>
                <a:spcPct val="0"/>
              </a:spcBef>
              <a:spcAft>
                <a:spcPct val="0"/>
              </a:spcAft>
              <a:defRPr i="1" sz="1600">
                <a:solidFill>
                  <a:schemeClr val="tx1"/>
                </a:solidFill>
                <a:uFillTx/>
                <a:latin charset="-127" panose="02030600000101010101" pitchFamily="18" typeface="Batang"/>
              </a:defRPr>
            </a:lvl8pPr>
            <a:lvl9pPr eaLnBrk="0" fontAlgn="base" hangingPunct="0" indent="-228600" marL="3886200">
              <a:spcBef>
                <a:spcPct val="0"/>
              </a:spcBef>
              <a:spcAft>
                <a:spcPct val="0"/>
              </a:spcAft>
              <a:defRPr i="1" sz="1600">
                <a:solidFill>
                  <a:schemeClr val="tx1"/>
                </a:solidFill>
                <a:uFillTx/>
                <a:latin charset="-127" panose="02030600000101010101" pitchFamily="18" typeface="Batang"/>
              </a:defRPr>
            </a:lvl9pPr>
          </a:lstStyle>
          <a:p>
            <a:pPr eaLnBrk="1" hangingPunct="1"/>
            <a:r>
              <a:rPr altLang="it-IT" lang="it-IT">
                <a:uFillTx/>
              </a:rPr>
              <a:t>suspended</a:t>
            </a:r>
          </a:p>
        </p:txBody>
      </p:sp>
      <p:sp>
        <p:nvSpPr>
          <p:cNvPr xmlns:c="http://schemas.openxmlformats.org/drawingml/2006/chart" xmlns:pic="http://schemas.openxmlformats.org/drawingml/2006/picture" xmlns:dgm="http://schemas.openxmlformats.org/drawingml/2006/diagram" id="31754" name="Text Box 10"/>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auto">
          <a:xfrm>
            <a:off x="4572000" y="6381750"/>
            <a:ext cx="2125663" cy="336550"/>
          </a:xfrm>
          <a:prstGeom prst="rect">
            <a:avLst/>
          </a:prstGeom>
          <a:noFill/>
          <a:ln>
            <a:noFill/>
          </a:ln>
        </p:spPr>
        <p:txBody xmlns:c="http://schemas.openxmlformats.org/drawingml/2006/chart" xmlns:pic="http://schemas.openxmlformats.org/drawingml/2006/picture" xmlns:dgm="http://schemas.openxmlformats.org/drawingml/2006/diagram">
          <a:bodyPr wrap="none">
            <a:spAutoFit/>
          </a:bodyPr>
          <a:lstStyle>
            <a:lvl1pPr eaLnBrk="0" hangingPunct="0">
              <a:defRPr i="1" sz="1600">
                <a:solidFill>
                  <a:schemeClr val="tx1"/>
                </a:solidFill>
                <a:uFillTx/>
                <a:latin charset="-127" panose="02030600000101010101" pitchFamily="18" typeface="Batang"/>
              </a:defRPr>
            </a:lvl1pPr>
            <a:lvl2pPr eaLnBrk="0" hangingPunct="0" indent="-285750" marL="742950">
              <a:defRPr i="1" sz="1600">
                <a:solidFill>
                  <a:schemeClr val="tx1"/>
                </a:solidFill>
                <a:uFillTx/>
                <a:latin charset="-127" panose="02030600000101010101" pitchFamily="18" typeface="Batang"/>
              </a:defRPr>
            </a:lvl2pPr>
            <a:lvl3pPr eaLnBrk="0" hangingPunct="0" indent="-228600" marL="1143000">
              <a:defRPr i="1" sz="1600">
                <a:solidFill>
                  <a:schemeClr val="tx1"/>
                </a:solidFill>
                <a:uFillTx/>
                <a:latin charset="-127" panose="02030600000101010101" pitchFamily="18" typeface="Batang"/>
              </a:defRPr>
            </a:lvl3pPr>
            <a:lvl4pPr eaLnBrk="0" hangingPunct="0" indent="-228600" marL="1600200">
              <a:defRPr i="1" sz="1600">
                <a:solidFill>
                  <a:schemeClr val="tx1"/>
                </a:solidFill>
                <a:uFillTx/>
                <a:latin charset="-127" panose="02030600000101010101" pitchFamily="18" typeface="Batang"/>
              </a:defRPr>
            </a:lvl4pPr>
            <a:lvl5pPr eaLnBrk="0" hangingPunct="0" indent="-228600" marL="2057400">
              <a:defRPr i="1" sz="1600">
                <a:solidFill>
                  <a:schemeClr val="tx1"/>
                </a:solidFill>
                <a:uFillTx/>
                <a:latin charset="-127" panose="02030600000101010101" pitchFamily="18" typeface="Batang"/>
              </a:defRPr>
            </a:lvl5pPr>
            <a:lvl6pPr eaLnBrk="0" fontAlgn="base" hangingPunct="0" indent="-228600" marL="2514600">
              <a:spcBef>
                <a:spcPct val="0"/>
              </a:spcBef>
              <a:spcAft>
                <a:spcPct val="0"/>
              </a:spcAft>
              <a:defRPr i="1" sz="1600">
                <a:solidFill>
                  <a:schemeClr val="tx1"/>
                </a:solidFill>
                <a:uFillTx/>
                <a:latin charset="-127" panose="02030600000101010101" pitchFamily="18" typeface="Batang"/>
              </a:defRPr>
            </a:lvl6pPr>
            <a:lvl7pPr eaLnBrk="0" fontAlgn="base" hangingPunct="0" indent="-228600" marL="2971800">
              <a:spcBef>
                <a:spcPct val="0"/>
              </a:spcBef>
              <a:spcAft>
                <a:spcPct val="0"/>
              </a:spcAft>
              <a:defRPr i="1" sz="1600">
                <a:solidFill>
                  <a:schemeClr val="tx1"/>
                </a:solidFill>
                <a:uFillTx/>
                <a:latin charset="-127" panose="02030600000101010101" pitchFamily="18" typeface="Batang"/>
              </a:defRPr>
            </a:lvl7pPr>
            <a:lvl8pPr eaLnBrk="0" fontAlgn="base" hangingPunct="0" indent="-228600" marL="3429000">
              <a:spcBef>
                <a:spcPct val="0"/>
              </a:spcBef>
              <a:spcAft>
                <a:spcPct val="0"/>
              </a:spcAft>
              <a:defRPr i="1" sz="1600">
                <a:solidFill>
                  <a:schemeClr val="tx1"/>
                </a:solidFill>
                <a:uFillTx/>
                <a:latin charset="-127" panose="02030600000101010101" pitchFamily="18" typeface="Batang"/>
              </a:defRPr>
            </a:lvl8pPr>
            <a:lvl9pPr eaLnBrk="0" fontAlgn="base" hangingPunct="0" indent="-228600" marL="3886200">
              <a:spcBef>
                <a:spcPct val="0"/>
              </a:spcBef>
              <a:spcAft>
                <a:spcPct val="0"/>
              </a:spcAft>
              <a:defRPr i="1" sz="1600">
                <a:solidFill>
                  <a:schemeClr val="tx1"/>
                </a:solidFill>
                <a:uFillTx/>
                <a:latin charset="-127" panose="02030600000101010101" pitchFamily="18" typeface="Batang"/>
              </a:defRPr>
            </a:lvl9pPr>
          </a:lstStyle>
          <a:p>
            <a:pPr eaLnBrk="1" hangingPunct="1"/>
            <a:r>
              <a:rPr altLang="it-IT" lang="it-IT">
                <a:uFillTx/>
              </a:rPr>
              <a:t>Blocked-suspended</a:t>
            </a:r>
          </a:p>
        </p:txBody>
      </p:sp>
      <p:sp>
        <p:nvSpPr>
          <p:cNvPr xmlns:c="http://schemas.openxmlformats.org/drawingml/2006/chart" xmlns:pic="http://schemas.openxmlformats.org/drawingml/2006/picture" xmlns:dgm="http://schemas.openxmlformats.org/drawingml/2006/diagram" id="31755" name="Text Box 11"/>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auto">
          <a:xfrm>
            <a:off x="4572000" y="5949950"/>
            <a:ext cx="1943100" cy="336550"/>
          </a:xfrm>
          <a:prstGeom prst="rect">
            <a:avLst/>
          </a:prstGeom>
          <a:noFill/>
          <a:ln>
            <a:noFill/>
          </a:ln>
        </p:spPr>
        <p:txBody xmlns:c="http://schemas.openxmlformats.org/drawingml/2006/chart" xmlns:pic="http://schemas.openxmlformats.org/drawingml/2006/picture" xmlns:dgm="http://schemas.openxmlformats.org/drawingml/2006/diagram">
          <a:bodyPr wrap="none">
            <a:spAutoFit/>
          </a:bodyPr>
          <a:lstStyle>
            <a:lvl1pPr eaLnBrk="0" hangingPunct="0">
              <a:defRPr i="1" sz="1600">
                <a:solidFill>
                  <a:schemeClr val="tx1"/>
                </a:solidFill>
                <a:uFillTx/>
                <a:latin charset="-127" panose="02030600000101010101" pitchFamily="18" typeface="Batang"/>
              </a:defRPr>
            </a:lvl1pPr>
            <a:lvl2pPr eaLnBrk="0" hangingPunct="0" indent="-285750" marL="742950">
              <a:defRPr i="1" sz="1600">
                <a:solidFill>
                  <a:schemeClr val="tx1"/>
                </a:solidFill>
                <a:uFillTx/>
                <a:latin charset="-127" panose="02030600000101010101" pitchFamily="18" typeface="Batang"/>
              </a:defRPr>
            </a:lvl2pPr>
            <a:lvl3pPr eaLnBrk="0" hangingPunct="0" indent="-228600" marL="1143000">
              <a:defRPr i="1" sz="1600">
                <a:solidFill>
                  <a:schemeClr val="tx1"/>
                </a:solidFill>
                <a:uFillTx/>
                <a:latin charset="-127" panose="02030600000101010101" pitchFamily="18" typeface="Batang"/>
              </a:defRPr>
            </a:lvl3pPr>
            <a:lvl4pPr eaLnBrk="0" hangingPunct="0" indent="-228600" marL="1600200">
              <a:defRPr i="1" sz="1600">
                <a:solidFill>
                  <a:schemeClr val="tx1"/>
                </a:solidFill>
                <a:uFillTx/>
                <a:latin charset="-127" panose="02030600000101010101" pitchFamily="18" typeface="Batang"/>
              </a:defRPr>
            </a:lvl4pPr>
            <a:lvl5pPr eaLnBrk="0" hangingPunct="0" indent="-228600" marL="2057400">
              <a:defRPr i="1" sz="1600">
                <a:solidFill>
                  <a:schemeClr val="tx1"/>
                </a:solidFill>
                <a:uFillTx/>
                <a:latin charset="-127" panose="02030600000101010101" pitchFamily="18" typeface="Batang"/>
              </a:defRPr>
            </a:lvl5pPr>
            <a:lvl6pPr eaLnBrk="0" fontAlgn="base" hangingPunct="0" indent="-228600" marL="2514600">
              <a:spcBef>
                <a:spcPct val="0"/>
              </a:spcBef>
              <a:spcAft>
                <a:spcPct val="0"/>
              </a:spcAft>
              <a:defRPr i="1" sz="1600">
                <a:solidFill>
                  <a:schemeClr val="tx1"/>
                </a:solidFill>
                <a:uFillTx/>
                <a:latin charset="-127" panose="02030600000101010101" pitchFamily="18" typeface="Batang"/>
              </a:defRPr>
            </a:lvl6pPr>
            <a:lvl7pPr eaLnBrk="0" fontAlgn="base" hangingPunct="0" indent="-228600" marL="2971800">
              <a:spcBef>
                <a:spcPct val="0"/>
              </a:spcBef>
              <a:spcAft>
                <a:spcPct val="0"/>
              </a:spcAft>
              <a:defRPr i="1" sz="1600">
                <a:solidFill>
                  <a:schemeClr val="tx1"/>
                </a:solidFill>
                <a:uFillTx/>
                <a:latin charset="-127" panose="02030600000101010101" pitchFamily="18" typeface="Batang"/>
              </a:defRPr>
            </a:lvl7pPr>
            <a:lvl8pPr eaLnBrk="0" fontAlgn="base" hangingPunct="0" indent="-228600" marL="3429000">
              <a:spcBef>
                <a:spcPct val="0"/>
              </a:spcBef>
              <a:spcAft>
                <a:spcPct val="0"/>
              </a:spcAft>
              <a:defRPr i="1" sz="1600">
                <a:solidFill>
                  <a:schemeClr val="tx1"/>
                </a:solidFill>
                <a:uFillTx/>
                <a:latin charset="-127" panose="02030600000101010101" pitchFamily="18" typeface="Batang"/>
              </a:defRPr>
            </a:lvl8pPr>
            <a:lvl9pPr eaLnBrk="0" fontAlgn="base" hangingPunct="0" indent="-228600" marL="3886200">
              <a:spcBef>
                <a:spcPct val="0"/>
              </a:spcBef>
              <a:spcAft>
                <a:spcPct val="0"/>
              </a:spcAft>
              <a:defRPr i="1" sz="1600">
                <a:solidFill>
                  <a:schemeClr val="tx1"/>
                </a:solidFill>
                <a:uFillTx/>
                <a:latin charset="-127" panose="02030600000101010101" pitchFamily="18" typeface="Batang"/>
              </a:defRPr>
            </a:lvl9pPr>
          </a:lstStyle>
          <a:p>
            <a:pPr eaLnBrk="1" hangingPunct="1"/>
            <a:r>
              <a:rPr altLang="it-IT" lang="it-IT">
                <a:uFillTx/>
              </a:rPr>
              <a:t>Ready-suspended</a:t>
            </a:r>
          </a:p>
        </p:txBody>
      </p:sp>
      <p:cxnSp>
        <p:nvCxnSpPr>
          <p:cNvPr xmlns:c="http://schemas.openxmlformats.org/drawingml/2006/chart" xmlns:pic="http://schemas.openxmlformats.org/drawingml/2006/picture" xmlns:dgm="http://schemas.openxmlformats.org/drawingml/2006/diagram" id="31756" name="AutoShape 12"/>
          <p:cNvCxnSpPr xmlns:c="http://schemas.openxmlformats.org/drawingml/2006/chart" xmlns:pic="http://schemas.openxmlformats.org/drawingml/2006/picture" xmlns:dgm="http://schemas.openxmlformats.org/drawingml/2006/diagram">
            <a:stCxn id="31753" idx="3"/>
            <a:endCxn id="31755" idx="1"/>
          </p:cNvCxnSpPr>
          <p:nvPr/>
        </p:nvCxnSpPr>
        <p:spPr xmlns:c="http://schemas.openxmlformats.org/drawingml/2006/chart" xmlns:pic="http://schemas.openxmlformats.org/drawingml/2006/picture" xmlns:dgm="http://schemas.openxmlformats.org/drawingml/2006/diagram" bwMode="auto">
          <a:xfrm flipV="1">
            <a:off x="3608388" y="6118225"/>
            <a:ext cx="963612" cy="176213"/>
          </a:xfrm>
          <a:prstGeom prst="straightConnector1">
            <a:avLst/>
          </a:prstGeom>
          <a:noFill/>
          <a:ln w="9525">
            <a:solidFill>
              <a:schemeClr val="tx1"/>
            </a:solidFill>
            <a:round/>
            <a:tailEnd len="med" type="triangle" w="med"/>
          </a:ln>
        </p:spPr>
      </p:cxnSp>
      <p:cxnSp>
        <p:nvCxnSpPr>
          <p:cNvPr xmlns:c="http://schemas.openxmlformats.org/drawingml/2006/chart" xmlns:pic="http://schemas.openxmlformats.org/drawingml/2006/picture" xmlns:dgm="http://schemas.openxmlformats.org/drawingml/2006/diagram" id="31757" name="AutoShape 13"/>
          <p:cNvCxnSpPr xmlns:c="http://schemas.openxmlformats.org/drawingml/2006/chart" xmlns:pic="http://schemas.openxmlformats.org/drawingml/2006/picture" xmlns:dgm="http://schemas.openxmlformats.org/drawingml/2006/diagram">
            <a:stCxn id="31753" idx="3"/>
            <a:endCxn id="31754" idx="1"/>
          </p:cNvCxnSpPr>
          <p:nvPr/>
        </p:nvCxnSpPr>
        <p:spPr xmlns:c="http://schemas.openxmlformats.org/drawingml/2006/chart" xmlns:pic="http://schemas.openxmlformats.org/drawingml/2006/picture" xmlns:dgm="http://schemas.openxmlformats.org/drawingml/2006/diagram" bwMode="auto">
          <a:xfrm>
            <a:off x="3608388" y="6294438"/>
            <a:ext cx="963612" cy="255587"/>
          </a:xfrm>
          <a:prstGeom prst="straightConnector1">
            <a:avLst/>
          </a:prstGeom>
          <a:noFill/>
          <a:ln w="9525">
            <a:solidFill>
              <a:schemeClr val="tx1"/>
            </a:solidFill>
            <a:round/>
            <a:tailEnd len="med" type="triangle" w="med"/>
          </a:ln>
        </p:spPr>
      </p:cxnSp>
    </p:spTree>
  </p:cSld>
  <p:clrMapOvr xmlns:c="http://schemas.openxmlformats.org/drawingml/2006/chart" xmlns:pic="http://schemas.openxmlformats.org/drawingml/2006/picture" xmlns:dgm="http://schemas.openxmlformats.org/drawingml/2006/diagram">
    <a:masterClrMapping/>
  </p:clrMapOvr>
  <p:transition/>
</p:sld>
</file>

<file path=ppt/theme/theme1.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name="Struttura predefinita">
  <a:themeElements>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extraClrScheme>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Struttura predefini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Struttura predefini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Struttura predefini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Struttura predefini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Struttura predefini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Struttura predefinit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Struttura predefini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Struttura predefini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Struttura predefini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Struttura predefini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Struttura predefini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docProps/app.xml><?xml version="1.0" encoding="utf-8"?>
<Properties xmlns="http://schemas.openxmlformats.org/officeDocument/2006/extended-properties" xmlns:vt="http://schemas.openxmlformats.org/officeDocument/2006/docPropsVTypes">
  <TotalTime>1543</TotalTime>
  <Words>1938</Words>
  <Application>Microsoft Office PowerPoint</Application>
  <PresentationFormat>Presentazione su schermo (4:3)</PresentationFormat>
  <Paragraphs>285</Paragraphs>
  <Slides>25</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25</vt:i4>
      </vt:variant>
    </vt:vector>
  </HeadingPairs>
  <TitlesOfParts>
    <vt:vector size="33" baseType="lpstr">
      <vt:lpstr>Arial Unicode MS</vt:lpstr>
      <vt:lpstr>Batang</vt:lpstr>
      <vt:lpstr>Arial</vt:lpstr>
      <vt:lpstr>Georgia</vt:lpstr>
      <vt:lpstr>Symbol</vt:lpstr>
      <vt:lpstr>Verdana</vt:lpstr>
      <vt:lpstr>Wingdings</vt:lpstr>
      <vt:lpstr>Struttura predefinita</vt:lpstr>
      <vt:lpstr>Process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Tipi di scheduler</vt:lpstr>
      <vt:lpstr>Tipi di scheduler</vt:lpstr>
      <vt:lpstr>Tipi di scheduler</vt:lpstr>
      <vt:lpstr>Tipi di scheduler</vt:lpstr>
      <vt:lpstr>Tipi di scheduler</vt:lpstr>
      <vt:lpstr>Tipi di scheduler</vt:lpstr>
      <vt:lpstr>Round Robin</vt:lpstr>
      <vt:lpstr>Priorità (Event Driven)</vt:lpstr>
      <vt:lpstr>Event Driven</vt:lpstr>
      <vt:lpstr>First Come First Served FCFS</vt:lpstr>
      <vt:lpstr>Round Robin</vt:lpstr>
      <vt:lpstr>Round Robin</vt:lpstr>
      <vt:lpstr>Short Remaining Time Next (SRTN)</vt:lpstr>
      <vt:lpstr>Short Remaining Time Next</vt:lpstr>
      <vt:lpstr>Short Remaining Time Next</vt:lpstr>
    </vt:vector>
  </TitlesOfParts>
  <Company>CRP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Scheduling</dc:title>
  <dc:creator>GP</dc:creator>
  <cp:lastModifiedBy>Giuseppe</cp:lastModifiedBy>
  <cp:revision>61</cp:revision>
  <dcterms:created xsi:type="dcterms:W3CDTF">2007-11-17T18:42:20Z</dcterms:created>
  <dcterms:modified xsi:type="dcterms:W3CDTF">2015-10-28T13:50:24Z</dcterms:modified>
</cp:coreProperties>
</file>