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743700" cy="9893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5330" autoAdjust="0"/>
  </p:normalViewPr>
  <p:slideViewPr>
    <p:cSldViewPr>
      <p:cViewPr varScale="1">
        <p:scale>
          <a:sx n="127" d="100"/>
          <a:sy n="127" d="100"/>
        </p:scale>
        <p:origin x="6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7848C7-DA4F-40D5-B010-238CE5D736F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46650" cy="3709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99000"/>
            <a:ext cx="494665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397078-9045-4D08-8A6C-9423949F49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0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alle bianc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9" descr="barra latera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scritte_in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5873750"/>
            <a:ext cx="51625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2430463"/>
            <a:ext cx="575945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8" name="Segnaposto testo 2"/>
          <p:cNvSpPr>
            <a:spLocks noGrp="1"/>
          </p:cNvSpPr>
          <p:nvPr>
            <p:ph type="body" idx="1"/>
          </p:nvPr>
        </p:nvSpPr>
        <p:spPr>
          <a:xfrm>
            <a:off x="1714480" y="3786190"/>
            <a:ext cx="571504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9925" y="260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pic>
        <p:nvPicPr>
          <p:cNvPr id="10" name="Picture 3" descr="C:\Users\Giovanni\Desktop\dipartimento.png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3750" y="52388"/>
            <a:ext cx="7666038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olo 4"/>
          <p:cNvSpPr txBox="1">
            <a:spLocks/>
          </p:cNvSpPr>
          <p:nvPr userDrawn="1"/>
        </p:nvSpPr>
        <p:spPr bwMode="auto">
          <a:xfrm>
            <a:off x="0" y="1125538"/>
            <a:ext cx="91440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it-IT" sz="2000" kern="0" cap="all" dirty="0">
                <a:solidFill>
                  <a:srgbClr val="1A385F"/>
                </a:solidFill>
                <a:latin typeface="+mj-lt"/>
                <a:ea typeface="+mj-ea"/>
                <a:cs typeface="+mj-cs"/>
              </a:rPr>
              <a:t>Corso di laurea in</a:t>
            </a:r>
            <a:br>
              <a:rPr lang="it-IT" sz="1800" kern="0" cap="all" dirty="0">
                <a:solidFill>
                  <a:srgbClr val="1A385F"/>
                </a:solidFill>
                <a:latin typeface="+mj-lt"/>
                <a:ea typeface="+mj-ea"/>
                <a:cs typeface="+mj-cs"/>
              </a:rPr>
            </a:br>
            <a:r>
              <a:rPr lang="it-IT" sz="1800" kern="0" cap="all" dirty="0" err="1">
                <a:solidFill>
                  <a:srgbClr val="1A385F"/>
                </a:solidFill>
                <a:latin typeface="+mj-lt"/>
                <a:ea typeface="+mj-ea"/>
                <a:cs typeface="+mj-cs"/>
              </a:rPr>
              <a:t>INformatica</a:t>
            </a:r>
            <a:r>
              <a:rPr lang="it-IT" sz="1800" kern="0" cap="all" dirty="0">
                <a:solidFill>
                  <a:srgbClr val="1A385F"/>
                </a:solidFill>
                <a:latin typeface="+mj-lt"/>
                <a:ea typeface="+mj-ea"/>
                <a:cs typeface="+mj-cs"/>
              </a:rPr>
              <a:t> e Tecnologie per la produzione del Software</a:t>
            </a:r>
            <a:endParaRPr lang="it-IT" sz="3200" kern="0" cap="all" dirty="0">
              <a:solidFill>
                <a:srgbClr val="1A385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6180A-CBC9-45FB-9C62-CC2CB09D6C0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3388" y="836613"/>
            <a:ext cx="2057400" cy="518318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11188" y="836613"/>
            <a:ext cx="6019800" cy="518318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01435-A126-4946-BBD6-79066B47E87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D256-2ACC-43B1-9801-B3C0B13EB27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57252" y="2138363"/>
            <a:ext cx="7772400" cy="1362075"/>
          </a:xfrm>
        </p:spPr>
        <p:txBody>
          <a:bodyPr anchor="t"/>
          <a:lstStyle>
            <a:lvl1pPr algn="ctr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3786190"/>
            <a:ext cx="777240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C6CDF-40D8-4E16-A8E7-DC0552D2EC2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27088" y="1676400"/>
            <a:ext cx="3919537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99025" y="1676400"/>
            <a:ext cx="39211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E61CE-B229-4D0C-8C4D-21B4C51E9B3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2C41D-A9CF-42E4-B474-A22622AF4E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80E8-0EE2-43E5-922B-483AE640CEA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5D8D-081B-40F0-8825-9924C66C31D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0DA07-5A8E-41B1-B04D-C7542B74E82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61B4A-38A6-4FDB-B5DE-06E00BB0D33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palle bianch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366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76400"/>
            <a:ext cx="79930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Fare </a:t>
            </a:r>
            <a:r>
              <a:rPr lang="en-US" dirty="0" err="1"/>
              <a:t>clic</a:t>
            </a:r>
            <a:r>
              <a:rPr lang="en-US" dirty="0"/>
              <a:t> per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stili</a:t>
            </a:r>
            <a:r>
              <a:rPr lang="en-US" dirty="0"/>
              <a:t> del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schema</a:t>
            </a:r>
          </a:p>
          <a:p>
            <a:pPr lvl="1"/>
            <a:r>
              <a:rPr lang="en-US" dirty="0"/>
              <a:t>Secondo </a:t>
            </a:r>
            <a:r>
              <a:rPr lang="en-US" dirty="0" err="1"/>
              <a:t>livello</a:t>
            </a:r>
            <a:endParaRPr lang="en-US" dirty="0"/>
          </a:p>
          <a:p>
            <a:pPr lvl="2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livello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172200" y="381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it-IT" sz="1200" b="1" dirty="0">
                <a:solidFill>
                  <a:schemeClr val="bg2"/>
                </a:solidFill>
              </a:rPr>
              <a:t>         Michele Scalera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7313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0C0F050F-9A0F-436A-A666-B7B011A3C87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pic>
        <p:nvPicPr>
          <p:cNvPr id="1032" name="Picture 20" descr="grigi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95963" y="290513"/>
            <a:ext cx="3348037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5219700" y="42926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it-IT" sz="1200" b="1">
              <a:solidFill>
                <a:schemeClr val="bg2"/>
              </a:solidFill>
            </a:endParaRPr>
          </a:p>
        </p:txBody>
      </p:sp>
      <p:pic>
        <p:nvPicPr>
          <p:cNvPr id="1034" name="Picture 23" descr="LOGHET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227763" y="120650"/>
            <a:ext cx="695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26" descr="logoserla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96075" y="6061075"/>
            <a:ext cx="1979613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29" descr="barra lateral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ð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Quality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Prof. Michele Scalera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0831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06DED-46EF-0D46-B6D8-7CE14AA7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multiple data sources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7EA51-FEB4-0E4A-A218-F717FD34D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Heterogeneity</a:t>
            </a:r>
            <a:r>
              <a:rPr lang="it-IT" dirty="0"/>
              <a:t> of </a:t>
            </a:r>
            <a:r>
              <a:rPr lang="it-IT" dirty="0" err="1"/>
              <a:t>syntaxes</a:t>
            </a:r>
            <a:endParaRPr lang="it-IT" dirty="0"/>
          </a:p>
          <a:p>
            <a:r>
              <a:rPr lang="it-IT" dirty="0" err="1"/>
              <a:t>Heterogeneity</a:t>
            </a:r>
            <a:r>
              <a:rPr lang="it-IT" dirty="0"/>
              <a:t> of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units</a:t>
            </a:r>
            <a:endParaRPr lang="it-IT" dirty="0"/>
          </a:p>
          <a:p>
            <a:r>
              <a:rPr lang="it-IT" dirty="0" err="1"/>
              <a:t>Heterogeneity</a:t>
            </a:r>
            <a:r>
              <a:rPr lang="it-IT" dirty="0"/>
              <a:t> of </a:t>
            </a:r>
            <a:r>
              <a:rPr lang="it-IT" dirty="0" err="1"/>
              <a:t>representation</a:t>
            </a:r>
            <a:endParaRPr lang="it-IT" dirty="0"/>
          </a:p>
          <a:p>
            <a:r>
              <a:rPr lang="it-IT" dirty="0" err="1"/>
              <a:t>Existence</a:t>
            </a:r>
            <a:r>
              <a:rPr lang="it-IT" dirty="0"/>
              <a:t> of </a:t>
            </a:r>
            <a:r>
              <a:rPr lang="it-IT" dirty="0" err="1"/>
              <a:t>synonyms</a:t>
            </a:r>
            <a:endParaRPr lang="it-IT" dirty="0"/>
          </a:p>
          <a:p>
            <a:r>
              <a:rPr lang="it-IT" dirty="0" err="1"/>
              <a:t>Existence</a:t>
            </a:r>
            <a:r>
              <a:rPr lang="it-IT" dirty="0"/>
              <a:t> of </a:t>
            </a:r>
            <a:r>
              <a:rPr lang="it-IT" dirty="0" err="1"/>
              <a:t>homonyms</a:t>
            </a:r>
            <a:endParaRPr lang="it-IT" dirty="0"/>
          </a:p>
          <a:p>
            <a:r>
              <a:rPr lang="it-IT" dirty="0" err="1"/>
              <a:t>Approximate</a:t>
            </a:r>
            <a:r>
              <a:rPr lang="it-IT" dirty="0"/>
              <a:t> duplicate </a:t>
            </a:r>
            <a:r>
              <a:rPr lang="it-IT" dirty="0" err="1"/>
              <a:t>tuples</a:t>
            </a:r>
            <a:endParaRPr lang="it-IT" dirty="0"/>
          </a:p>
          <a:p>
            <a:r>
              <a:rPr lang="it-IT" dirty="0" err="1"/>
              <a:t>Inconsistent</a:t>
            </a:r>
            <a:r>
              <a:rPr lang="it-IT" dirty="0"/>
              <a:t> duplicate </a:t>
            </a:r>
            <a:r>
              <a:rPr lang="it-IT" dirty="0" err="1"/>
              <a:t>tuples</a:t>
            </a:r>
            <a:endParaRPr lang="it-IT" dirty="0"/>
          </a:p>
          <a:p>
            <a:r>
              <a:rPr lang="it-IT" dirty="0" err="1"/>
              <a:t>Violation</a:t>
            </a:r>
            <a:r>
              <a:rPr lang="it-IT" dirty="0"/>
              <a:t> of business domain </a:t>
            </a:r>
            <a:r>
              <a:rPr lang="it-IT"/>
              <a:t>constraint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956708-45FB-CC4F-8346-FAF0BD6AC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E1D256-2ACC-43B1-9801-B3C0B13EB272}" type="slidenum">
              <a:rPr lang="it-IT" smtClean="0"/>
              <a:pPr>
                <a:defRPr/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08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8B192-FA81-FA4F-AA0B-BFA2AA8F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dato è di qualità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FE5C26-DB3E-6541-9969-2EB578B1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rappresenta correttamente gli aspetti del mondo reale a cui si riferisce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3F2AF0-D58E-9F46-B19B-E8BE2A2E12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E1D256-2ACC-43B1-9801-B3C0B13EB272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34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DFEF92-8EC5-DC48-A33B-887DBD0F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 di Data </a:t>
            </a:r>
            <a:r>
              <a:rPr lang="it-IT" dirty="0" err="1"/>
              <a:t>Quality</a:t>
            </a:r>
            <a:r>
              <a:rPr lang="it-IT" dirty="0"/>
              <a:t> riguardano problemi in tre diversi contesti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35647-FAC8-BC42-A42F-049422A9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quando si vogliono correggere anomalie in una singola sorgente di dati, come file e database (ad es. eliminazione di duplicati in un file);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quando i dati scarsamente strutturati o non strutturati vengono migrati in dati strutturati;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quando si desidera integrare i dati provenienti da più fonti in un'unica singola fonte di dati (ad es. costruzione del data warehouse).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16989F-275F-A24F-9B2A-0A245B5B2C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E1D256-2ACC-43B1-9801-B3C0B13EB272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82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07C878-D90E-6845-A3BC-EB44E814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 di Data </a:t>
            </a:r>
            <a:r>
              <a:rPr lang="it-IT" dirty="0" err="1"/>
              <a:t>Quality</a:t>
            </a:r>
            <a:r>
              <a:rPr lang="it-IT" dirty="0"/>
              <a:t> possono presentarsi a diversi livelli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9AECA2-8F7B-984E-ACA7-8C7F8040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at the level of attribute/tuple</a:t>
            </a:r>
            <a:endParaRPr lang="it-IT" dirty="0"/>
          </a:p>
          <a:p>
            <a:pPr lvl="0"/>
            <a:r>
              <a:rPr lang="en-US" dirty="0"/>
              <a:t>at the level of a single relation</a:t>
            </a:r>
            <a:endParaRPr lang="it-IT" dirty="0"/>
          </a:p>
          <a:p>
            <a:pPr lvl="0"/>
            <a:r>
              <a:rPr lang="en-US" dirty="0"/>
              <a:t>at the level of multiple relations</a:t>
            </a:r>
            <a:endParaRPr lang="it-IT" dirty="0"/>
          </a:p>
          <a:p>
            <a:pPr lvl="0"/>
            <a:r>
              <a:rPr lang="en-US" dirty="0"/>
              <a:t>at the level of multiple data sources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3CD76E-3471-064B-A8E5-A4E3F78CB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E1D256-2ACC-43B1-9801-B3C0B13EB272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15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7334B-C903-2247-97DC-8BA37204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attribute/tuple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23DBF9-9B89-1642-8DDC-5DCB640B8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Single </a:t>
            </a:r>
            <a:r>
              <a:rPr lang="it-IT" dirty="0" err="1"/>
              <a:t>Attribute</a:t>
            </a:r>
            <a:r>
              <a:rPr lang="it-IT" dirty="0"/>
              <a:t> of a Single Tuple</a:t>
            </a:r>
          </a:p>
          <a:p>
            <a:pPr lvl="1"/>
            <a:r>
              <a:rPr lang="it-IT" dirty="0" err="1"/>
              <a:t>Missing</a:t>
            </a:r>
            <a:r>
              <a:rPr lang="it-IT" dirty="0"/>
              <a:t> Value</a:t>
            </a:r>
          </a:p>
          <a:p>
            <a:pPr lvl="1"/>
            <a:r>
              <a:rPr lang="it-IT" dirty="0" err="1"/>
              <a:t>Syntax</a:t>
            </a:r>
            <a:r>
              <a:rPr lang="it-IT" dirty="0"/>
              <a:t> </a:t>
            </a:r>
            <a:r>
              <a:rPr lang="it-IT" dirty="0" err="1"/>
              <a:t>Violation</a:t>
            </a:r>
            <a:endParaRPr lang="it-IT" dirty="0"/>
          </a:p>
          <a:p>
            <a:pPr lvl="1"/>
            <a:r>
              <a:rPr lang="it-IT" dirty="0" err="1"/>
              <a:t>Incorrect</a:t>
            </a:r>
            <a:r>
              <a:rPr lang="it-IT" dirty="0"/>
              <a:t> Value</a:t>
            </a:r>
          </a:p>
          <a:p>
            <a:pPr lvl="1"/>
            <a:r>
              <a:rPr lang="it-IT" dirty="0"/>
              <a:t>Domain </a:t>
            </a:r>
            <a:r>
              <a:rPr lang="it-IT" dirty="0" err="1"/>
              <a:t>Violation</a:t>
            </a:r>
            <a:endParaRPr lang="it-IT" dirty="0"/>
          </a:p>
          <a:p>
            <a:pPr lvl="1"/>
            <a:r>
              <a:rPr lang="it-IT" dirty="0" err="1"/>
              <a:t>Violation</a:t>
            </a:r>
            <a:r>
              <a:rPr lang="it-IT" dirty="0"/>
              <a:t> of business domain </a:t>
            </a:r>
            <a:r>
              <a:rPr lang="it-IT" dirty="0" err="1"/>
              <a:t>constraint</a:t>
            </a:r>
            <a:endParaRPr lang="it-IT" dirty="0"/>
          </a:p>
          <a:p>
            <a:pPr lvl="1"/>
            <a:r>
              <a:rPr lang="it-IT" dirty="0" err="1"/>
              <a:t>Invalid</a:t>
            </a:r>
            <a:r>
              <a:rPr lang="it-IT" dirty="0"/>
              <a:t> </a:t>
            </a:r>
            <a:r>
              <a:rPr lang="it-IT" dirty="0" err="1"/>
              <a:t>Substring</a:t>
            </a:r>
            <a:endParaRPr lang="it-IT" dirty="0"/>
          </a:p>
          <a:p>
            <a:pPr lvl="1"/>
            <a:r>
              <a:rPr lang="it-IT" dirty="0" err="1"/>
              <a:t>Misspelling</a:t>
            </a:r>
            <a:r>
              <a:rPr lang="it-IT" dirty="0"/>
              <a:t> </a:t>
            </a:r>
            <a:r>
              <a:rPr lang="it-IT" dirty="0" err="1"/>
              <a:t>error</a:t>
            </a:r>
            <a:endParaRPr lang="it-IT" dirty="0"/>
          </a:p>
          <a:p>
            <a:pPr lvl="1"/>
            <a:r>
              <a:rPr lang="it-IT" dirty="0"/>
              <a:t>Imprecise </a:t>
            </a:r>
            <a:r>
              <a:rPr lang="it-IT" dirty="0" err="1"/>
              <a:t>value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D116DB-1F4D-E649-BD62-535B770431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E1D256-2ACC-43B1-9801-B3C0B13EB272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23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F614B1-E048-E740-8F15-21AA5E60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attribute/tuple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7A801-61DD-974D-9834-4603E92DC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Single </a:t>
            </a:r>
            <a:r>
              <a:rPr lang="it-IT" dirty="0" err="1"/>
              <a:t>Attribute</a:t>
            </a:r>
            <a:r>
              <a:rPr lang="it-IT" dirty="0"/>
              <a:t> in Multiple </a:t>
            </a:r>
            <a:r>
              <a:rPr lang="it-IT" dirty="0" err="1"/>
              <a:t>Tuples</a:t>
            </a:r>
            <a:endParaRPr lang="it-IT" dirty="0"/>
          </a:p>
          <a:p>
            <a:pPr lvl="1"/>
            <a:r>
              <a:rPr lang="it-IT" dirty="0" err="1"/>
              <a:t>Unique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violation</a:t>
            </a:r>
            <a:endParaRPr lang="it-IT" dirty="0"/>
          </a:p>
          <a:p>
            <a:pPr lvl="1"/>
            <a:r>
              <a:rPr lang="it-IT" dirty="0" err="1"/>
              <a:t>Existence</a:t>
            </a:r>
            <a:r>
              <a:rPr lang="it-IT" dirty="0"/>
              <a:t> of </a:t>
            </a:r>
            <a:r>
              <a:rPr lang="it-IT" dirty="0" err="1"/>
              <a:t>synonyms</a:t>
            </a:r>
            <a:endParaRPr lang="it-IT" dirty="0"/>
          </a:p>
          <a:p>
            <a:pPr lvl="1"/>
            <a:r>
              <a:rPr lang="it-IT" dirty="0" err="1"/>
              <a:t>Violation</a:t>
            </a:r>
            <a:r>
              <a:rPr lang="it-IT" dirty="0"/>
              <a:t> of business domain </a:t>
            </a:r>
            <a:r>
              <a:rPr lang="it-IT" dirty="0" err="1"/>
              <a:t>constraint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75763D-93F0-A04B-918E-FE56DF10C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E1D256-2ACC-43B1-9801-B3C0B13EB272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6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F614B1-E048-E740-8F15-21AA5E60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attribute/tuple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7A801-61DD-974D-9834-4603E92DC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Multiple </a:t>
            </a:r>
            <a:r>
              <a:rPr lang="it-IT" dirty="0" err="1"/>
              <a:t>Attributes</a:t>
            </a:r>
            <a:r>
              <a:rPr lang="it-IT" dirty="0"/>
              <a:t> of a Single Tuple</a:t>
            </a:r>
          </a:p>
          <a:p>
            <a:pPr lvl="1"/>
            <a:r>
              <a:rPr lang="it-IT" dirty="0"/>
              <a:t>Semi-</a:t>
            </a:r>
            <a:r>
              <a:rPr lang="it-IT" dirty="0" err="1"/>
              <a:t>empty</a:t>
            </a:r>
            <a:r>
              <a:rPr lang="it-IT" dirty="0"/>
              <a:t> tuple</a:t>
            </a:r>
          </a:p>
          <a:p>
            <a:pPr lvl="1"/>
            <a:r>
              <a:rPr lang="it-IT" dirty="0" err="1"/>
              <a:t>Violation</a:t>
            </a:r>
            <a:r>
              <a:rPr lang="it-IT" dirty="0"/>
              <a:t> of </a:t>
            </a:r>
            <a:r>
              <a:rPr lang="it-IT" dirty="0" err="1"/>
              <a:t>functionale</a:t>
            </a:r>
            <a:r>
              <a:rPr lang="it-IT" dirty="0"/>
              <a:t> </a:t>
            </a:r>
            <a:r>
              <a:rPr lang="it-IT" dirty="0" err="1"/>
              <a:t>dependency</a:t>
            </a:r>
            <a:endParaRPr lang="it-IT" dirty="0"/>
          </a:p>
          <a:p>
            <a:pPr lvl="1"/>
            <a:r>
              <a:rPr lang="it-IT" dirty="0" err="1"/>
              <a:t>Violation</a:t>
            </a:r>
            <a:r>
              <a:rPr lang="it-IT" dirty="0"/>
              <a:t> of business domain </a:t>
            </a:r>
            <a:r>
              <a:rPr lang="it-IT" dirty="0" err="1"/>
              <a:t>constraint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75763D-93F0-A04B-918E-FE56DF10C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E1D256-2ACC-43B1-9801-B3C0B13EB272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46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386A1E-EB7D-9145-947D-8857981D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a single relation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6C4D67-3121-ED46-96FA-74CCEB965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Approximate</a:t>
            </a:r>
            <a:r>
              <a:rPr lang="it-IT" dirty="0"/>
              <a:t> duplicate </a:t>
            </a:r>
            <a:r>
              <a:rPr lang="it-IT" dirty="0" err="1"/>
              <a:t>tuples</a:t>
            </a:r>
            <a:endParaRPr lang="it-IT" dirty="0"/>
          </a:p>
          <a:p>
            <a:r>
              <a:rPr lang="it-IT" dirty="0" err="1"/>
              <a:t>Inconsistent</a:t>
            </a:r>
            <a:r>
              <a:rPr lang="it-IT" dirty="0"/>
              <a:t> duplicate </a:t>
            </a:r>
            <a:r>
              <a:rPr lang="it-IT" dirty="0" err="1"/>
              <a:t>tuples</a:t>
            </a:r>
            <a:endParaRPr lang="it-IT" dirty="0"/>
          </a:p>
          <a:p>
            <a:r>
              <a:rPr lang="it-IT" dirty="0" err="1"/>
              <a:t>Violation</a:t>
            </a:r>
            <a:r>
              <a:rPr lang="it-IT" dirty="0"/>
              <a:t> of business domain </a:t>
            </a:r>
            <a:r>
              <a:rPr lang="it-IT" dirty="0" err="1"/>
              <a:t>constraint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E8824F-CA41-7944-AE31-08D0669BF1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E1D256-2ACC-43B1-9801-B3C0B13EB272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12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E30732-1F38-0742-9DAC-CDB340B7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multiple relations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7C6646-B1D2-0441-AFAA-5144A9F1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Referential</a:t>
            </a:r>
            <a:r>
              <a:rPr lang="it-IT" dirty="0"/>
              <a:t> </a:t>
            </a:r>
            <a:r>
              <a:rPr lang="it-IT" dirty="0" err="1"/>
              <a:t>Integrity</a:t>
            </a:r>
            <a:r>
              <a:rPr lang="it-IT" dirty="0"/>
              <a:t> </a:t>
            </a:r>
            <a:r>
              <a:rPr lang="it-IT" dirty="0" err="1"/>
              <a:t>Violation</a:t>
            </a:r>
            <a:endParaRPr lang="it-IT" dirty="0"/>
          </a:p>
          <a:p>
            <a:r>
              <a:rPr lang="it-IT" dirty="0" err="1"/>
              <a:t>Incorrect</a:t>
            </a:r>
            <a:r>
              <a:rPr lang="it-IT" dirty="0"/>
              <a:t> Reference</a:t>
            </a:r>
          </a:p>
          <a:p>
            <a:r>
              <a:rPr lang="it-IT" dirty="0" err="1"/>
              <a:t>Heterogeneity</a:t>
            </a:r>
            <a:r>
              <a:rPr lang="it-IT" dirty="0"/>
              <a:t> of </a:t>
            </a:r>
            <a:r>
              <a:rPr lang="it-IT" dirty="0" err="1"/>
              <a:t>syntaxes</a:t>
            </a:r>
            <a:endParaRPr lang="it-IT" dirty="0"/>
          </a:p>
          <a:p>
            <a:r>
              <a:rPr lang="it-IT" dirty="0" err="1"/>
              <a:t>Circularity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tuples</a:t>
            </a:r>
            <a:r>
              <a:rPr lang="it-IT" dirty="0"/>
              <a:t> in a self-</a:t>
            </a:r>
            <a:r>
              <a:rPr lang="it-IT" dirty="0" err="1"/>
              <a:t>relationship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F48D65-5ADE-AF46-ABEE-0F5E4201E2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E1D256-2ACC-43B1-9801-B3C0B13EB272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148446"/>
      </p:ext>
    </p:extLst>
  </p:cSld>
  <p:clrMapOvr>
    <a:masterClrMapping/>
  </p:clrMapOvr>
</p:sld>
</file>

<file path=ppt/theme/theme1.xml><?xml version="1.0" encoding="utf-8"?>
<a:theme xmlns:a="http://schemas.openxmlformats.org/drawingml/2006/main" name="newSERLAB - Copia">
  <a:themeElements>
    <a:clrScheme name="ser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rla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r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3" id="{56850A71-EA9F-0C42-A9AB-D355E59F0479}" vid="{C351E138-2274-E84F-BF28-F78CAEEB143E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newSERLAB - Copia</Template>
  <TotalTime>58</TotalTime>
  <Words>285</Words>
  <Application>Microsoft Macintosh PowerPoint</Application>
  <PresentationFormat>Presentazione su schermo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Verdana</vt:lpstr>
      <vt:lpstr>Wingdings</vt:lpstr>
      <vt:lpstr>newSERLAB - Copia</vt:lpstr>
      <vt:lpstr>Data Quality</vt:lpstr>
      <vt:lpstr>Un dato è di qualità</vt:lpstr>
      <vt:lpstr>I problemi di Data Quality riguardano problemi in tre diversi contesti</vt:lpstr>
      <vt:lpstr>I problemi di Data Quality possono presentarsi a diversi livelli</vt:lpstr>
      <vt:lpstr>Level of attribute/tuple</vt:lpstr>
      <vt:lpstr>Level of attribute/tuple</vt:lpstr>
      <vt:lpstr>Level of attribute/tuple</vt:lpstr>
      <vt:lpstr>Level of a single relation</vt:lpstr>
      <vt:lpstr>Level of multiple relations</vt:lpstr>
      <vt:lpstr>Level of multiple data sources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Concetti Chiave dell’Ingegneria del Software</dc:title>
  <dc:creator>Michele Scalera</dc:creator>
  <cp:lastModifiedBy>Michele Scalera</cp:lastModifiedBy>
  <cp:revision>20</cp:revision>
  <dcterms:created xsi:type="dcterms:W3CDTF">2018-03-22T14:25:16Z</dcterms:created>
  <dcterms:modified xsi:type="dcterms:W3CDTF">2018-06-15T18:39:38Z</dcterms:modified>
</cp:coreProperties>
</file>