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78" r:id="rId6"/>
    <p:sldId id="279" r:id="rId7"/>
    <p:sldId id="300" r:id="rId8"/>
    <p:sldId id="301" r:id="rId9"/>
    <p:sldId id="302" r:id="rId10"/>
    <p:sldId id="303" r:id="rId11"/>
    <p:sldId id="294" r:id="rId12"/>
    <p:sldId id="290" r:id="rId13"/>
    <p:sldId id="291" r:id="rId14"/>
    <p:sldId id="305" r:id="rId15"/>
    <p:sldId id="306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7" r:id="rId24"/>
    <p:sldId id="261" r:id="rId25"/>
    <p:sldId id="262" r:id="rId26"/>
    <p:sldId id="263" r:id="rId27"/>
    <p:sldId id="264" r:id="rId28"/>
    <p:sldId id="304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265" r:id="rId39"/>
    <p:sldId id="317" r:id="rId40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1" autoAdjust="0"/>
  </p:normalViewPr>
  <p:slideViewPr>
    <p:cSldViewPr>
      <p:cViewPr varScale="1">
        <p:scale>
          <a:sx n="109" d="100"/>
          <a:sy n="109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egnaposto immagine diapositiva 1">
            <a:extLst>
              <a:ext uri="{FF2B5EF4-FFF2-40B4-BE49-F238E27FC236}">
                <a16:creationId xmlns:a16="http://schemas.microsoft.com/office/drawing/2014/main" id="{CB9B0CB2-D14F-2640-B8EF-16C71EEEB9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2" name="Segnaposto note 2">
            <a:extLst>
              <a:ext uri="{FF2B5EF4-FFF2-40B4-BE49-F238E27FC236}">
                <a16:creationId xmlns:a16="http://schemas.microsoft.com/office/drawing/2014/main" id="{003B02E6-78B2-1F4C-9589-505AD4D5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15363" name="Segnaposto numero diapositiva 3">
            <a:extLst>
              <a:ext uri="{FF2B5EF4-FFF2-40B4-BE49-F238E27FC236}">
                <a16:creationId xmlns:a16="http://schemas.microsoft.com/office/drawing/2014/main" id="{A55C847B-F727-8742-B1E0-2DF3AE011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5CF3AA-534C-A048-870D-2A880F5A96B8}" type="slidenum">
              <a:rPr lang="it-IT" altLang="it-IT" sz="1300"/>
              <a:pPr eaLnBrk="1" hangingPunct="1"/>
              <a:t>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179716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egnaposto immagine diapositiva 1">
            <a:extLst>
              <a:ext uri="{FF2B5EF4-FFF2-40B4-BE49-F238E27FC236}">
                <a16:creationId xmlns:a16="http://schemas.microsoft.com/office/drawing/2014/main" id="{574D02DD-616E-4B4E-A1F8-D9E26825B4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4" name="Segnaposto note 2">
            <a:extLst>
              <a:ext uri="{FF2B5EF4-FFF2-40B4-BE49-F238E27FC236}">
                <a16:creationId xmlns:a16="http://schemas.microsoft.com/office/drawing/2014/main" id="{C16FE730-39D4-6F49-BC5D-C7ABD0BF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3795" name="Segnaposto numero diapositiva 3">
            <a:extLst>
              <a:ext uri="{FF2B5EF4-FFF2-40B4-BE49-F238E27FC236}">
                <a16:creationId xmlns:a16="http://schemas.microsoft.com/office/drawing/2014/main" id="{BA9052FC-83A3-E14B-9AE8-D2DD82A65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39301E-A7DE-104E-AB1B-0F771D12AA6D}" type="slidenum">
              <a:rPr lang="it-IT" altLang="it-IT" sz="1300"/>
              <a:pPr eaLnBrk="1" hangingPunct="1"/>
              <a:t>10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19309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egnaposto immagine diapositiva 1">
            <a:extLst>
              <a:ext uri="{FF2B5EF4-FFF2-40B4-BE49-F238E27FC236}">
                <a16:creationId xmlns:a16="http://schemas.microsoft.com/office/drawing/2014/main" id="{7D88B959-5FC2-934A-8436-4DEF655AD7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2" name="Segnaposto note 2">
            <a:extLst>
              <a:ext uri="{FF2B5EF4-FFF2-40B4-BE49-F238E27FC236}">
                <a16:creationId xmlns:a16="http://schemas.microsoft.com/office/drawing/2014/main" id="{9F27BF86-4015-AF48-9ECA-31ACF481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5843" name="Segnaposto numero diapositiva 3">
            <a:extLst>
              <a:ext uri="{FF2B5EF4-FFF2-40B4-BE49-F238E27FC236}">
                <a16:creationId xmlns:a16="http://schemas.microsoft.com/office/drawing/2014/main" id="{0741FBE4-3F46-D24A-89E0-7B8C6B88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B0F4BA-A3CB-AA4B-AAAB-EF97D4C6A8CF}" type="slidenum">
              <a:rPr lang="it-IT" altLang="it-IT" sz="1300"/>
              <a:pPr eaLnBrk="1" hangingPunct="1"/>
              <a:t>11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66626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egnaposto immagine diapositiva 1">
            <a:extLst>
              <a:ext uri="{FF2B5EF4-FFF2-40B4-BE49-F238E27FC236}">
                <a16:creationId xmlns:a16="http://schemas.microsoft.com/office/drawing/2014/main" id="{D2422E1D-4976-D745-8FCD-A69ED5C56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0" name="Segnaposto note 2">
            <a:extLst>
              <a:ext uri="{FF2B5EF4-FFF2-40B4-BE49-F238E27FC236}">
                <a16:creationId xmlns:a16="http://schemas.microsoft.com/office/drawing/2014/main" id="{9DD39E7D-EF0C-6243-831D-75B3C7A9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7891" name="Segnaposto numero diapositiva 3">
            <a:extLst>
              <a:ext uri="{FF2B5EF4-FFF2-40B4-BE49-F238E27FC236}">
                <a16:creationId xmlns:a16="http://schemas.microsoft.com/office/drawing/2014/main" id="{0B974C7F-783A-0E4B-B2B4-D5D690A9B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A20CB0-1FC8-1D48-90D8-372CBF0EB64E}" type="slidenum">
              <a:rPr lang="it-IT" altLang="it-IT" sz="1300"/>
              <a:pPr eaLnBrk="1" hangingPunct="1"/>
              <a:t>12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06331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immagine diapositiva 1">
            <a:extLst>
              <a:ext uri="{FF2B5EF4-FFF2-40B4-BE49-F238E27FC236}">
                <a16:creationId xmlns:a16="http://schemas.microsoft.com/office/drawing/2014/main" id="{4A00E532-43E6-F943-BAA0-88266F33E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8" name="Segnaposto note 2">
            <a:extLst>
              <a:ext uri="{FF2B5EF4-FFF2-40B4-BE49-F238E27FC236}">
                <a16:creationId xmlns:a16="http://schemas.microsoft.com/office/drawing/2014/main" id="{5D58DBD1-CE57-5D4A-87CA-294D5894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9939" name="Segnaposto numero diapositiva 3">
            <a:extLst>
              <a:ext uri="{FF2B5EF4-FFF2-40B4-BE49-F238E27FC236}">
                <a16:creationId xmlns:a16="http://schemas.microsoft.com/office/drawing/2014/main" id="{28049D63-0D4C-4540-89C9-BEDC1D070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EDF36F-C93E-E54A-9D3C-1E7D60E4D078}" type="slidenum">
              <a:rPr lang="it-IT" altLang="it-IT" sz="1300"/>
              <a:pPr eaLnBrk="1" hangingPunct="1"/>
              <a:t>13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61613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egnaposto immagine diapositiva 1">
            <a:extLst>
              <a:ext uri="{FF2B5EF4-FFF2-40B4-BE49-F238E27FC236}">
                <a16:creationId xmlns:a16="http://schemas.microsoft.com/office/drawing/2014/main" id="{91CAB15B-85AE-5241-BCC2-51BA0E2150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6" name="Segnaposto note 2">
            <a:extLst>
              <a:ext uri="{FF2B5EF4-FFF2-40B4-BE49-F238E27FC236}">
                <a16:creationId xmlns:a16="http://schemas.microsoft.com/office/drawing/2014/main" id="{9333FCFD-D94F-DC4A-B5A5-6072F869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1987" name="Segnaposto numero diapositiva 3">
            <a:extLst>
              <a:ext uri="{FF2B5EF4-FFF2-40B4-BE49-F238E27FC236}">
                <a16:creationId xmlns:a16="http://schemas.microsoft.com/office/drawing/2014/main" id="{C897DC1C-7C8A-6947-8592-6736B33C4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0C5CEF-0FDD-8F4D-A425-DCDEA999A033}" type="slidenum">
              <a:rPr lang="it-IT" altLang="it-IT" sz="1300"/>
              <a:pPr eaLnBrk="1" hangingPunct="1"/>
              <a:t>14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78640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egnaposto immagine diapositiva 1">
            <a:extLst>
              <a:ext uri="{FF2B5EF4-FFF2-40B4-BE49-F238E27FC236}">
                <a16:creationId xmlns:a16="http://schemas.microsoft.com/office/drawing/2014/main" id="{78D3A5A6-FD04-B445-87F5-D0965F421B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4" name="Segnaposto note 2">
            <a:extLst>
              <a:ext uri="{FF2B5EF4-FFF2-40B4-BE49-F238E27FC236}">
                <a16:creationId xmlns:a16="http://schemas.microsoft.com/office/drawing/2014/main" id="{B0680FF4-1C04-CC45-A083-2763A446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4035" name="Segnaposto numero diapositiva 3">
            <a:extLst>
              <a:ext uri="{FF2B5EF4-FFF2-40B4-BE49-F238E27FC236}">
                <a16:creationId xmlns:a16="http://schemas.microsoft.com/office/drawing/2014/main" id="{2F450CB9-C177-B54A-8D36-A27FADE54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F09AB4-F3F2-644A-92F0-2C618E60DBAA}" type="slidenum">
              <a:rPr lang="it-IT" altLang="it-IT" sz="1300"/>
              <a:pPr eaLnBrk="1" hangingPunct="1"/>
              <a:t>15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178376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egnaposto immagine diapositiva 1">
            <a:extLst>
              <a:ext uri="{FF2B5EF4-FFF2-40B4-BE49-F238E27FC236}">
                <a16:creationId xmlns:a16="http://schemas.microsoft.com/office/drawing/2014/main" id="{E37BCAB0-5C22-F244-8292-7B740AF8C7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2" name="Segnaposto note 2">
            <a:extLst>
              <a:ext uri="{FF2B5EF4-FFF2-40B4-BE49-F238E27FC236}">
                <a16:creationId xmlns:a16="http://schemas.microsoft.com/office/drawing/2014/main" id="{7039A2E6-13A1-C145-8B03-599E2985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6083" name="Segnaposto numero diapositiva 3">
            <a:extLst>
              <a:ext uri="{FF2B5EF4-FFF2-40B4-BE49-F238E27FC236}">
                <a16:creationId xmlns:a16="http://schemas.microsoft.com/office/drawing/2014/main" id="{2FF76FC7-65B5-6E45-83DB-13445E0A9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CF72D4-FE21-CA4B-9F3C-E402E4E84AA3}" type="slidenum">
              <a:rPr lang="it-IT" altLang="it-IT" sz="1300"/>
              <a:pPr eaLnBrk="1" hangingPunct="1"/>
              <a:t>16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411791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egnaposto immagine diapositiva 1">
            <a:extLst>
              <a:ext uri="{FF2B5EF4-FFF2-40B4-BE49-F238E27FC236}">
                <a16:creationId xmlns:a16="http://schemas.microsoft.com/office/drawing/2014/main" id="{FA307E3E-AB67-7B4F-AC13-0982FEED8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0" name="Segnaposto note 2">
            <a:extLst>
              <a:ext uri="{FF2B5EF4-FFF2-40B4-BE49-F238E27FC236}">
                <a16:creationId xmlns:a16="http://schemas.microsoft.com/office/drawing/2014/main" id="{C3808D89-7C3E-BC47-8D45-0B401F08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8131" name="Segnaposto numero diapositiva 3">
            <a:extLst>
              <a:ext uri="{FF2B5EF4-FFF2-40B4-BE49-F238E27FC236}">
                <a16:creationId xmlns:a16="http://schemas.microsoft.com/office/drawing/2014/main" id="{E48CD693-7316-2845-9FF0-480A69993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C360DF-E3DA-574B-870A-B6FE4ED40EAB}" type="slidenum">
              <a:rPr lang="it-IT" altLang="it-IT" sz="1300"/>
              <a:pPr eaLnBrk="1" hangingPunct="1"/>
              <a:t>17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765626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egnaposto immagine diapositiva 1">
            <a:extLst>
              <a:ext uri="{FF2B5EF4-FFF2-40B4-BE49-F238E27FC236}">
                <a16:creationId xmlns:a16="http://schemas.microsoft.com/office/drawing/2014/main" id="{4A05AEE8-7143-B14B-BB2F-4E3ED481F6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8" name="Segnaposto note 2">
            <a:extLst>
              <a:ext uri="{FF2B5EF4-FFF2-40B4-BE49-F238E27FC236}">
                <a16:creationId xmlns:a16="http://schemas.microsoft.com/office/drawing/2014/main" id="{E268EF09-7FF8-4A44-992D-8CFDB3D0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0179" name="Segnaposto numero diapositiva 3">
            <a:extLst>
              <a:ext uri="{FF2B5EF4-FFF2-40B4-BE49-F238E27FC236}">
                <a16:creationId xmlns:a16="http://schemas.microsoft.com/office/drawing/2014/main" id="{77319F02-4BDE-0748-81EF-1D3498235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7F87B6-9C79-C749-8F93-30EE127F2470}" type="slidenum">
              <a:rPr lang="it-IT" altLang="it-IT" sz="1300"/>
              <a:pPr eaLnBrk="1" hangingPunct="1"/>
              <a:t>18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925615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egnaposto immagine diapositiva 1">
            <a:extLst>
              <a:ext uri="{FF2B5EF4-FFF2-40B4-BE49-F238E27FC236}">
                <a16:creationId xmlns:a16="http://schemas.microsoft.com/office/drawing/2014/main" id="{295D7839-ED9E-6F4F-868F-E0780F8AF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6" name="Segnaposto note 2">
            <a:extLst>
              <a:ext uri="{FF2B5EF4-FFF2-40B4-BE49-F238E27FC236}">
                <a16:creationId xmlns:a16="http://schemas.microsoft.com/office/drawing/2014/main" id="{79B7F34E-0A55-A44F-8403-A3E91E7F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2227" name="Segnaposto numero diapositiva 3">
            <a:extLst>
              <a:ext uri="{FF2B5EF4-FFF2-40B4-BE49-F238E27FC236}">
                <a16:creationId xmlns:a16="http://schemas.microsoft.com/office/drawing/2014/main" id="{7312D01A-2B55-B740-AF63-5EA5C5996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28603F-A1A7-3345-BFB8-F7A92458C09F}" type="slidenum">
              <a:rPr lang="it-IT" altLang="it-IT" sz="1300"/>
              <a:pPr eaLnBrk="1" hangingPunct="1"/>
              <a:t>19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86631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D7D0384-D55C-534F-B2A3-B413819B2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995252-45E9-3E4B-A4CA-364B575DCF8B}" type="slidenum">
              <a:rPr lang="it-IT" altLang="it-IT" sz="1300"/>
              <a:pPr eaLnBrk="1" hangingPunct="1"/>
              <a:t>2</a:t>
            </a:fld>
            <a:endParaRPr lang="it-IT" altLang="it-IT" sz="13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5DFBBCC-1D53-7140-B650-15691104E1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AF3EB57-B8A9-AC43-A3CB-7C945E6A8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854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egnaposto immagine diapositiva 1">
            <a:extLst>
              <a:ext uri="{FF2B5EF4-FFF2-40B4-BE49-F238E27FC236}">
                <a16:creationId xmlns:a16="http://schemas.microsoft.com/office/drawing/2014/main" id="{3CABFF15-A0C1-0E49-8DD8-A2E957C6AE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4" name="Segnaposto note 2">
            <a:extLst>
              <a:ext uri="{FF2B5EF4-FFF2-40B4-BE49-F238E27FC236}">
                <a16:creationId xmlns:a16="http://schemas.microsoft.com/office/drawing/2014/main" id="{2E3359C7-97DC-9242-B41F-DA23A824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4275" name="Segnaposto numero diapositiva 3">
            <a:extLst>
              <a:ext uri="{FF2B5EF4-FFF2-40B4-BE49-F238E27FC236}">
                <a16:creationId xmlns:a16="http://schemas.microsoft.com/office/drawing/2014/main" id="{0BDC6D97-EEB5-7345-A134-7C712E58F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C142FF-9730-6840-BF4D-913A07D3A7C2}" type="slidenum">
              <a:rPr lang="it-IT" altLang="it-IT" sz="1300"/>
              <a:pPr eaLnBrk="1" hangingPunct="1"/>
              <a:t>20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80727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egnaposto immagine diapositiva 1">
            <a:extLst>
              <a:ext uri="{FF2B5EF4-FFF2-40B4-BE49-F238E27FC236}">
                <a16:creationId xmlns:a16="http://schemas.microsoft.com/office/drawing/2014/main" id="{940DDD81-75E5-A845-93FC-7D817F7A60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2" name="Segnaposto note 2">
            <a:extLst>
              <a:ext uri="{FF2B5EF4-FFF2-40B4-BE49-F238E27FC236}">
                <a16:creationId xmlns:a16="http://schemas.microsoft.com/office/drawing/2014/main" id="{6696D109-86E1-2544-A748-C9F4D7C9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6323" name="Segnaposto numero diapositiva 3">
            <a:extLst>
              <a:ext uri="{FF2B5EF4-FFF2-40B4-BE49-F238E27FC236}">
                <a16:creationId xmlns:a16="http://schemas.microsoft.com/office/drawing/2014/main" id="{FA235C01-EDD0-1B41-986D-C38BB33C6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3B13F1-4DE1-3440-ACE0-7045C3FA6663}" type="slidenum">
              <a:rPr lang="it-IT" altLang="it-IT" sz="1300"/>
              <a:pPr eaLnBrk="1" hangingPunct="1"/>
              <a:t>21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28749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egnaposto immagine diapositiva 1">
            <a:extLst>
              <a:ext uri="{FF2B5EF4-FFF2-40B4-BE49-F238E27FC236}">
                <a16:creationId xmlns:a16="http://schemas.microsoft.com/office/drawing/2014/main" id="{2901246F-4AB6-1146-B549-D7C2916EA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0" name="Segnaposto note 2">
            <a:extLst>
              <a:ext uri="{FF2B5EF4-FFF2-40B4-BE49-F238E27FC236}">
                <a16:creationId xmlns:a16="http://schemas.microsoft.com/office/drawing/2014/main" id="{4B793077-44C2-124E-BF77-E29ED580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8371" name="Segnaposto numero diapositiva 3">
            <a:extLst>
              <a:ext uri="{FF2B5EF4-FFF2-40B4-BE49-F238E27FC236}">
                <a16:creationId xmlns:a16="http://schemas.microsoft.com/office/drawing/2014/main" id="{B80448C6-5A6C-BB40-8707-F59C7E834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2B3FB3-7439-AD47-9BA4-C62C3539C9B6}" type="slidenum">
              <a:rPr lang="it-IT" altLang="it-IT" sz="1300"/>
              <a:pPr eaLnBrk="1" hangingPunct="1"/>
              <a:t>22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135483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egnaposto immagine diapositiva 1">
            <a:extLst>
              <a:ext uri="{FF2B5EF4-FFF2-40B4-BE49-F238E27FC236}">
                <a16:creationId xmlns:a16="http://schemas.microsoft.com/office/drawing/2014/main" id="{210E0F1B-2899-5545-96C0-C9B1D448D9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18" name="Segnaposto note 2">
            <a:extLst>
              <a:ext uri="{FF2B5EF4-FFF2-40B4-BE49-F238E27FC236}">
                <a16:creationId xmlns:a16="http://schemas.microsoft.com/office/drawing/2014/main" id="{BB7E1FC3-F2F6-854F-B45A-E4CB0578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0419" name="Segnaposto numero diapositiva 3">
            <a:extLst>
              <a:ext uri="{FF2B5EF4-FFF2-40B4-BE49-F238E27FC236}">
                <a16:creationId xmlns:a16="http://schemas.microsoft.com/office/drawing/2014/main" id="{45A043DA-9D76-E149-A87E-0FECAE445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68B591-55E2-C14D-B48D-2A5AFACA15C5}" type="slidenum">
              <a:rPr lang="it-IT" altLang="it-IT" sz="1300"/>
              <a:pPr eaLnBrk="1" hangingPunct="1"/>
              <a:t>23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842577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egnaposto immagine diapositiva 1">
            <a:extLst>
              <a:ext uri="{FF2B5EF4-FFF2-40B4-BE49-F238E27FC236}">
                <a16:creationId xmlns:a16="http://schemas.microsoft.com/office/drawing/2014/main" id="{CB15D6C8-29D4-904A-96CC-3BA7EBA83C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6" name="Segnaposto note 2">
            <a:extLst>
              <a:ext uri="{FF2B5EF4-FFF2-40B4-BE49-F238E27FC236}">
                <a16:creationId xmlns:a16="http://schemas.microsoft.com/office/drawing/2014/main" id="{6A9E3710-B472-5E43-9C68-F56A97CF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2467" name="Segnaposto numero diapositiva 3">
            <a:extLst>
              <a:ext uri="{FF2B5EF4-FFF2-40B4-BE49-F238E27FC236}">
                <a16:creationId xmlns:a16="http://schemas.microsoft.com/office/drawing/2014/main" id="{888C8072-2BA1-8241-9EAB-EA22507A1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312272-B65B-3845-BB48-9C4255A89FA0}" type="slidenum">
              <a:rPr lang="it-IT" altLang="it-IT" sz="1300"/>
              <a:pPr eaLnBrk="1" hangingPunct="1"/>
              <a:t>24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50436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egnaposto immagine diapositiva 1">
            <a:extLst>
              <a:ext uri="{FF2B5EF4-FFF2-40B4-BE49-F238E27FC236}">
                <a16:creationId xmlns:a16="http://schemas.microsoft.com/office/drawing/2014/main" id="{80172378-2F11-B94B-961E-51F287DE4C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4" name="Segnaposto note 2">
            <a:extLst>
              <a:ext uri="{FF2B5EF4-FFF2-40B4-BE49-F238E27FC236}">
                <a16:creationId xmlns:a16="http://schemas.microsoft.com/office/drawing/2014/main" id="{F06861C5-5A29-9A4E-9EA6-CEACE960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4515" name="Segnaposto numero diapositiva 3">
            <a:extLst>
              <a:ext uri="{FF2B5EF4-FFF2-40B4-BE49-F238E27FC236}">
                <a16:creationId xmlns:a16="http://schemas.microsoft.com/office/drawing/2014/main" id="{44DC51F4-7456-C644-8E54-0295B762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495008-5F53-D842-8F7B-8AC91A84CE87}" type="slidenum">
              <a:rPr lang="it-IT" altLang="it-IT" sz="1300"/>
              <a:pPr eaLnBrk="1" hangingPunct="1"/>
              <a:t>25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667928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egnaposto immagine diapositiva 1">
            <a:extLst>
              <a:ext uri="{FF2B5EF4-FFF2-40B4-BE49-F238E27FC236}">
                <a16:creationId xmlns:a16="http://schemas.microsoft.com/office/drawing/2014/main" id="{8997F3C4-6913-064C-BA47-05F885B555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2" name="Segnaposto note 2">
            <a:extLst>
              <a:ext uri="{FF2B5EF4-FFF2-40B4-BE49-F238E27FC236}">
                <a16:creationId xmlns:a16="http://schemas.microsoft.com/office/drawing/2014/main" id="{05BAFF02-CD1C-AE45-BDAC-C7B1DDC7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6563" name="Segnaposto numero diapositiva 3">
            <a:extLst>
              <a:ext uri="{FF2B5EF4-FFF2-40B4-BE49-F238E27FC236}">
                <a16:creationId xmlns:a16="http://schemas.microsoft.com/office/drawing/2014/main" id="{2B687D68-1460-7545-AA99-312876D10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310184-ABDF-CB4A-BF50-3B536D26C83C}" type="slidenum">
              <a:rPr lang="it-IT" altLang="it-IT" sz="1300"/>
              <a:pPr eaLnBrk="1" hangingPunct="1"/>
              <a:t>26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11281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egnaposto immagine diapositiva 1">
            <a:extLst>
              <a:ext uri="{FF2B5EF4-FFF2-40B4-BE49-F238E27FC236}">
                <a16:creationId xmlns:a16="http://schemas.microsoft.com/office/drawing/2014/main" id="{E36C6A2B-AC1C-2044-AF08-B4E201D7A3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0" name="Segnaposto note 2">
            <a:extLst>
              <a:ext uri="{FF2B5EF4-FFF2-40B4-BE49-F238E27FC236}">
                <a16:creationId xmlns:a16="http://schemas.microsoft.com/office/drawing/2014/main" id="{984AECBD-C458-3348-AD00-B00B6022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8611" name="Segnaposto numero diapositiva 3">
            <a:extLst>
              <a:ext uri="{FF2B5EF4-FFF2-40B4-BE49-F238E27FC236}">
                <a16:creationId xmlns:a16="http://schemas.microsoft.com/office/drawing/2014/main" id="{0F49A250-7A82-EA42-A736-45C9552DC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FDF9B8-E6A4-5C45-9B50-D1128CD6DC8D}" type="slidenum">
              <a:rPr lang="it-IT" altLang="it-IT" sz="1300"/>
              <a:pPr eaLnBrk="1" hangingPunct="1"/>
              <a:t>27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338453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egnaposto immagine diapositiva 1">
            <a:extLst>
              <a:ext uri="{FF2B5EF4-FFF2-40B4-BE49-F238E27FC236}">
                <a16:creationId xmlns:a16="http://schemas.microsoft.com/office/drawing/2014/main" id="{DDDE86C1-CE67-0C4A-B533-7D8BA84620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58" name="Segnaposto note 2">
            <a:extLst>
              <a:ext uri="{FF2B5EF4-FFF2-40B4-BE49-F238E27FC236}">
                <a16:creationId xmlns:a16="http://schemas.microsoft.com/office/drawing/2014/main" id="{057C53BC-4AB9-894E-9759-2AECBC96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0659" name="Segnaposto numero diapositiva 3">
            <a:extLst>
              <a:ext uri="{FF2B5EF4-FFF2-40B4-BE49-F238E27FC236}">
                <a16:creationId xmlns:a16="http://schemas.microsoft.com/office/drawing/2014/main" id="{28F7C966-58FB-F342-995D-33DFD8FF3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92BD1B-D165-C24D-9DEA-5CD1F0583E4C}" type="slidenum">
              <a:rPr lang="it-IT" altLang="it-IT" sz="1300"/>
              <a:pPr eaLnBrk="1" hangingPunct="1"/>
              <a:t>28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566662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egnaposto immagine diapositiva 1">
            <a:extLst>
              <a:ext uri="{FF2B5EF4-FFF2-40B4-BE49-F238E27FC236}">
                <a16:creationId xmlns:a16="http://schemas.microsoft.com/office/drawing/2014/main" id="{7811BF39-FF34-9046-BE89-EBA3B7ED7C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6" name="Segnaposto note 2">
            <a:extLst>
              <a:ext uri="{FF2B5EF4-FFF2-40B4-BE49-F238E27FC236}">
                <a16:creationId xmlns:a16="http://schemas.microsoft.com/office/drawing/2014/main" id="{97589231-A35E-584A-950A-4D1DDDBE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2707" name="Segnaposto numero diapositiva 3">
            <a:extLst>
              <a:ext uri="{FF2B5EF4-FFF2-40B4-BE49-F238E27FC236}">
                <a16:creationId xmlns:a16="http://schemas.microsoft.com/office/drawing/2014/main" id="{3AE01058-1401-774E-B9D8-718F23AE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AE8E88-7D7B-9945-8C45-3A78E7AD7D0A}" type="slidenum">
              <a:rPr lang="it-IT" altLang="it-IT" sz="1300"/>
              <a:pPr eaLnBrk="1" hangingPunct="1"/>
              <a:t>29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73341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egnaposto immagine diapositiva 1">
            <a:extLst>
              <a:ext uri="{FF2B5EF4-FFF2-40B4-BE49-F238E27FC236}">
                <a16:creationId xmlns:a16="http://schemas.microsoft.com/office/drawing/2014/main" id="{20CA7FFF-BAB5-9849-B7C5-63CCB41F51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Segnaposto note 2">
            <a:extLst>
              <a:ext uri="{FF2B5EF4-FFF2-40B4-BE49-F238E27FC236}">
                <a16:creationId xmlns:a16="http://schemas.microsoft.com/office/drawing/2014/main" id="{2A448A9C-D389-9B45-B9D0-64D71553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19459" name="Segnaposto numero diapositiva 3">
            <a:extLst>
              <a:ext uri="{FF2B5EF4-FFF2-40B4-BE49-F238E27FC236}">
                <a16:creationId xmlns:a16="http://schemas.microsoft.com/office/drawing/2014/main" id="{3D6A9F06-F96B-FF46-A617-DA7F5FA85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97D68D-16A5-3841-A683-0884BD7BABF2}" type="slidenum">
              <a:rPr lang="it-IT" altLang="it-IT" sz="1300"/>
              <a:pPr eaLnBrk="1" hangingPunct="1"/>
              <a:t>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72617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egnaposto immagine diapositiva 1">
            <a:extLst>
              <a:ext uri="{FF2B5EF4-FFF2-40B4-BE49-F238E27FC236}">
                <a16:creationId xmlns:a16="http://schemas.microsoft.com/office/drawing/2014/main" id="{A9DD7BAF-D4CF-D146-96DF-53E017AC84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4" name="Segnaposto note 2">
            <a:extLst>
              <a:ext uri="{FF2B5EF4-FFF2-40B4-BE49-F238E27FC236}">
                <a16:creationId xmlns:a16="http://schemas.microsoft.com/office/drawing/2014/main" id="{56269D48-6E10-1B46-8B32-4CA122EC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4755" name="Segnaposto numero diapositiva 3">
            <a:extLst>
              <a:ext uri="{FF2B5EF4-FFF2-40B4-BE49-F238E27FC236}">
                <a16:creationId xmlns:a16="http://schemas.microsoft.com/office/drawing/2014/main" id="{94300ACC-8F4E-5143-84B9-106C4B8D9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646FF2-1AB8-9F4D-BD4C-D08D8FB4147B}" type="slidenum">
              <a:rPr lang="it-IT" altLang="it-IT" sz="1300"/>
              <a:pPr eaLnBrk="1" hangingPunct="1"/>
              <a:t>30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429838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egnaposto immagine diapositiva 1">
            <a:extLst>
              <a:ext uri="{FF2B5EF4-FFF2-40B4-BE49-F238E27FC236}">
                <a16:creationId xmlns:a16="http://schemas.microsoft.com/office/drawing/2014/main" id="{F34F403F-1629-1442-B722-3E74C29A29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2" name="Segnaposto note 2">
            <a:extLst>
              <a:ext uri="{FF2B5EF4-FFF2-40B4-BE49-F238E27FC236}">
                <a16:creationId xmlns:a16="http://schemas.microsoft.com/office/drawing/2014/main" id="{C5ED337F-AB7B-AC43-8FC5-86E029A2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6803" name="Segnaposto numero diapositiva 3">
            <a:extLst>
              <a:ext uri="{FF2B5EF4-FFF2-40B4-BE49-F238E27FC236}">
                <a16:creationId xmlns:a16="http://schemas.microsoft.com/office/drawing/2014/main" id="{D98965BE-AFED-5B4F-BA46-E12A36BE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32A986-DFA9-8D46-BAE9-769351B5F778}" type="slidenum">
              <a:rPr lang="it-IT" altLang="it-IT" sz="1300"/>
              <a:pPr eaLnBrk="1" hangingPunct="1"/>
              <a:t>31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501361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egnaposto immagine diapositiva 1">
            <a:extLst>
              <a:ext uri="{FF2B5EF4-FFF2-40B4-BE49-F238E27FC236}">
                <a16:creationId xmlns:a16="http://schemas.microsoft.com/office/drawing/2014/main" id="{2D342C12-02C2-674D-8B97-4BD0E5A4E0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0" name="Segnaposto note 2">
            <a:extLst>
              <a:ext uri="{FF2B5EF4-FFF2-40B4-BE49-F238E27FC236}">
                <a16:creationId xmlns:a16="http://schemas.microsoft.com/office/drawing/2014/main" id="{890B110E-EB80-8345-9FF6-996EF584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8851" name="Segnaposto numero diapositiva 3">
            <a:extLst>
              <a:ext uri="{FF2B5EF4-FFF2-40B4-BE49-F238E27FC236}">
                <a16:creationId xmlns:a16="http://schemas.microsoft.com/office/drawing/2014/main" id="{7DA62C05-3524-1E43-8CFA-2785E359D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07C08C-FABC-FD45-A767-0DBDAF821D09}" type="slidenum">
              <a:rPr lang="it-IT" altLang="it-IT" sz="1300"/>
              <a:pPr eaLnBrk="1" hangingPunct="1"/>
              <a:t>32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233130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egnaposto immagine diapositiva 1">
            <a:extLst>
              <a:ext uri="{FF2B5EF4-FFF2-40B4-BE49-F238E27FC236}">
                <a16:creationId xmlns:a16="http://schemas.microsoft.com/office/drawing/2014/main" id="{2727D02F-6F04-CD40-8203-B0A69F858E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8" name="Segnaposto note 2">
            <a:extLst>
              <a:ext uri="{FF2B5EF4-FFF2-40B4-BE49-F238E27FC236}">
                <a16:creationId xmlns:a16="http://schemas.microsoft.com/office/drawing/2014/main" id="{1793C485-0A07-9F46-A4BC-263637BF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80899" name="Segnaposto numero diapositiva 3">
            <a:extLst>
              <a:ext uri="{FF2B5EF4-FFF2-40B4-BE49-F238E27FC236}">
                <a16:creationId xmlns:a16="http://schemas.microsoft.com/office/drawing/2014/main" id="{1FD82608-D03A-AC45-AF78-04FB61197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67AC15-0D3A-C645-8932-95E168E748CF}" type="slidenum">
              <a:rPr lang="it-IT" altLang="it-IT" sz="1300"/>
              <a:pPr eaLnBrk="1" hangingPunct="1"/>
              <a:t>33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159254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egnaposto immagine diapositiva 1">
            <a:extLst>
              <a:ext uri="{FF2B5EF4-FFF2-40B4-BE49-F238E27FC236}">
                <a16:creationId xmlns:a16="http://schemas.microsoft.com/office/drawing/2014/main" id="{DA8720BC-604A-0846-B2C2-DC9C2F0F33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6" name="Segnaposto note 2">
            <a:extLst>
              <a:ext uri="{FF2B5EF4-FFF2-40B4-BE49-F238E27FC236}">
                <a16:creationId xmlns:a16="http://schemas.microsoft.com/office/drawing/2014/main" id="{23431DD7-D46B-B240-9CA6-57521246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82947" name="Segnaposto numero diapositiva 3">
            <a:extLst>
              <a:ext uri="{FF2B5EF4-FFF2-40B4-BE49-F238E27FC236}">
                <a16:creationId xmlns:a16="http://schemas.microsoft.com/office/drawing/2014/main" id="{B790F1F9-8211-C14A-9392-65F0EE78A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598FBC-C033-094B-8B82-DBC40AE57007}" type="slidenum">
              <a:rPr lang="it-IT" altLang="it-IT" sz="1300"/>
              <a:pPr eaLnBrk="1" hangingPunct="1"/>
              <a:t>34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932040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egnaposto immagine diapositiva 1">
            <a:extLst>
              <a:ext uri="{FF2B5EF4-FFF2-40B4-BE49-F238E27FC236}">
                <a16:creationId xmlns:a16="http://schemas.microsoft.com/office/drawing/2014/main" id="{7C9ED3BB-1716-144A-8C9F-55D9168F37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Segnaposto note 2">
            <a:extLst>
              <a:ext uri="{FF2B5EF4-FFF2-40B4-BE49-F238E27FC236}">
                <a16:creationId xmlns:a16="http://schemas.microsoft.com/office/drawing/2014/main" id="{C2F3D92A-A221-7340-9C1D-A46AA921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84995" name="Segnaposto numero diapositiva 3">
            <a:extLst>
              <a:ext uri="{FF2B5EF4-FFF2-40B4-BE49-F238E27FC236}">
                <a16:creationId xmlns:a16="http://schemas.microsoft.com/office/drawing/2014/main" id="{BA1FB70B-CB7E-544F-850F-E04C6366E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D65A1E-0879-C34C-86F5-FA1264576925}" type="slidenum">
              <a:rPr lang="it-IT" altLang="it-IT" sz="1300"/>
              <a:pPr eaLnBrk="1" hangingPunct="1"/>
              <a:t>35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41810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egnaposto immagine diapositiva 1">
            <a:extLst>
              <a:ext uri="{FF2B5EF4-FFF2-40B4-BE49-F238E27FC236}">
                <a16:creationId xmlns:a16="http://schemas.microsoft.com/office/drawing/2014/main" id="{F8D99A91-66DC-1D4B-A42B-2D2582A05B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2" name="Segnaposto note 2">
            <a:extLst>
              <a:ext uri="{FF2B5EF4-FFF2-40B4-BE49-F238E27FC236}">
                <a16:creationId xmlns:a16="http://schemas.microsoft.com/office/drawing/2014/main" id="{A50BEB87-84F9-AB48-B3D9-B9257F33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87043" name="Segnaposto numero diapositiva 3">
            <a:extLst>
              <a:ext uri="{FF2B5EF4-FFF2-40B4-BE49-F238E27FC236}">
                <a16:creationId xmlns:a16="http://schemas.microsoft.com/office/drawing/2014/main" id="{494219CB-3D24-4147-AEC6-0483B90B5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41F9A6-C2CF-0F44-A9EE-07161B53FE20}" type="slidenum">
              <a:rPr lang="it-IT" altLang="it-IT" sz="1300"/>
              <a:pPr eaLnBrk="1" hangingPunct="1"/>
              <a:t>36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856795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egnaposto immagine diapositiva 1">
            <a:extLst>
              <a:ext uri="{FF2B5EF4-FFF2-40B4-BE49-F238E27FC236}">
                <a16:creationId xmlns:a16="http://schemas.microsoft.com/office/drawing/2014/main" id="{737332A9-1AF8-BE41-B78B-1FEDD18E5B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0" name="Segnaposto note 2">
            <a:extLst>
              <a:ext uri="{FF2B5EF4-FFF2-40B4-BE49-F238E27FC236}">
                <a16:creationId xmlns:a16="http://schemas.microsoft.com/office/drawing/2014/main" id="{F2C3E56A-F80D-3942-99CA-FD10DBC0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89091" name="Segnaposto numero diapositiva 3">
            <a:extLst>
              <a:ext uri="{FF2B5EF4-FFF2-40B4-BE49-F238E27FC236}">
                <a16:creationId xmlns:a16="http://schemas.microsoft.com/office/drawing/2014/main" id="{311E6986-4206-8C45-9A04-FFC6181BB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8E20C0-E3F1-EE4B-B938-AC3927921485}" type="slidenum">
              <a:rPr lang="it-IT" altLang="it-IT" sz="1300"/>
              <a:pPr eaLnBrk="1" hangingPunct="1"/>
              <a:t>37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174208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egnaposto immagine diapositiva 1">
            <a:extLst>
              <a:ext uri="{FF2B5EF4-FFF2-40B4-BE49-F238E27FC236}">
                <a16:creationId xmlns:a16="http://schemas.microsoft.com/office/drawing/2014/main" id="{61BC8036-82C6-7A43-A68B-A9A60A7CC6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8" name="Segnaposto note 2">
            <a:extLst>
              <a:ext uri="{FF2B5EF4-FFF2-40B4-BE49-F238E27FC236}">
                <a16:creationId xmlns:a16="http://schemas.microsoft.com/office/drawing/2014/main" id="{F3034EF3-AB9A-5043-A477-6836869B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91139" name="Segnaposto numero diapositiva 3">
            <a:extLst>
              <a:ext uri="{FF2B5EF4-FFF2-40B4-BE49-F238E27FC236}">
                <a16:creationId xmlns:a16="http://schemas.microsoft.com/office/drawing/2014/main" id="{B1CD5AEC-AE07-744E-9A84-615FADCBF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08D710-3D01-114B-A3C8-47FB9A99D483}" type="slidenum">
              <a:rPr lang="it-IT" altLang="it-IT" sz="1300"/>
              <a:pPr eaLnBrk="1" hangingPunct="1"/>
              <a:t>38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891670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egnaposto immagine diapositiva 1">
            <a:extLst>
              <a:ext uri="{FF2B5EF4-FFF2-40B4-BE49-F238E27FC236}">
                <a16:creationId xmlns:a16="http://schemas.microsoft.com/office/drawing/2014/main" id="{5917419D-C443-6843-963A-8B630D700F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6" name="Segnaposto note 2">
            <a:extLst>
              <a:ext uri="{FF2B5EF4-FFF2-40B4-BE49-F238E27FC236}">
                <a16:creationId xmlns:a16="http://schemas.microsoft.com/office/drawing/2014/main" id="{8219A377-8D38-B044-BAE6-D458CFAF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93187" name="Segnaposto numero diapositiva 3">
            <a:extLst>
              <a:ext uri="{FF2B5EF4-FFF2-40B4-BE49-F238E27FC236}">
                <a16:creationId xmlns:a16="http://schemas.microsoft.com/office/drawing/2014/main" id="{8C83416B-1EDE-FA40-B454-8514CEE12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BF5B6C-8D96-8B40-B125-3774BEC14E44}" type="slidenum">
              <a:rPr lang="it-IT" altLang="it-IT" sz="1300"/>
              <a:pPr eaLnBrk="1" hangingPunct="1"/>
              <a:t>39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96262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egnaposto immagine diapositiva 1">
            <a:extLst>
              <a:ext uri="{FF2B5EF4-FFF2-40B4-BE49-F238E27FC236}">
                <a16:creationId xmlns:a16="http://schemas.microsoft.com/office/drawing/2014/main" id="{4F370A2F-75E8-7447-A33D-E4FC5AC977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Segnaposto note 2">
            <a:extLst>
              <a:ext uri="{FF2B5EF4-FFF2-40B4-BE49-F238E27FC236}">
                <a16:creationId xmlns:a16="http://schemas.microsoft.com/office/drawing/2014/main" id="{47CAC1A0-2B66-7C45-8A77-981CFB17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1507" name="Segnaposto numero diapositiva 3">
            <a:extLst>
              <a:ext uri="{FF2B5EF4-FFF2-40B4-BE49-F238E27FC236}">
                <a16:creationId xmlns:a16="http://schemas.microsoft.com/office/drawing/2014/main" id="{DBB8BA24-1DBC-F249-8661-0FA88C2BE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87B903-7057-294E-849A-BA5A941B05FC}" type="slidenum">
              <a:rPr lang="it-IT" altLang="it-IT" sz="1300"/>
              <a:pPr eaLnBrk="1" hangingPunct="1"/>
              <a:t>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42923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egnaposto immagine diapositiva 1">
            <a:extLst>
              <a:ext uri="{FF2B5EF4-FFF2-40B4-BE49-F238E27FC236}">
                <a16:creationId xmlns:a16="http://schemas.microsoft.com/office/drawing/2014/main" id="{4B925FFA-FC83-9E40-9D83-4913B2A9D2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4" name="Segnaposto note 2">
            <a:extLst>
              <a:ext uri="{FF2B5EF4-FFF2-40B4-BE49-F238E27FC236}">
                <a16:creationId xmlns:a16="http://schemas.microsoft.com/office/drawing/2014/main" id="{7354AF6C-942C-B14D-BB95-A89FD793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3555" name="Segnaposto numero diapositiva 3">
            <a:extLst>
              <a:ext uri="{FF2B5EF4-FFF2-40B4-BE49-F238E27FC236}">
                <a16:creationId xmlns:a16="http://schemas.microsoft.com/office/drawing/2014/main" id="{A4721E41-B26B-5E4B-860C-0552E63E7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CE8578-2FE7-2047-97F7-ADB3F46F0424}" type="slidenum">
              <a:rPr lang="it-IT" altLang="it-IT" sz="1300"/>
              <a:pPr eaLnBrk="1" hangingPunct="1"/>
              <a:t>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58995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egnaposto immagine diapositiva 1">
            <a:extLst>
              <a:ext uri="{FF2B5EF4-FFF2-40B4-BE49-F238E27FC236}">
                <a16:creationId xmlns:a16="http://schemas.microsoft.com/office/drawing/2014/main" id="{1D25A335-ED42-ED42-B4B8-C1B540D14C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2" name="Segnaposto note 2">
            <a:extLst>
              <a:ext uri="{FF2B5EF4-FFF2-40B4-BE49-F238E27FC236}">
                <a16:creationId xmlns:a16="http://schemas.microsoft.com/office/drawing/2014/main" id="{4F5D063A-F254-6E4D-A084-DD8F3AA6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5603" name="Segnaposto numero diapositiva 3">
            <a:extLst>
              <a:ext uri="{FF2B5EF4-FFF2-40B4-BE49-F238E27FC236}">
                <a16:creationId xmlns:a16="http://schemas.microsoft.com/office/drawing/2014/main" id="{E83C98C5-F81C-5F4A-9C3E-0642E6132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6C3F93-FC9B-2A4C-802C-1DB89A501FEF}" type="slidenum">
              <a:rPr lang="it-IT" altLang="it-IT" sz="1300"/>
              <a:pPr eaLnBrk="1" hangingPunct="1"/>
              <a:t>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03086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egnaposto immagine diapositiva 1">
            <a:extLst>
              <a:ext uri="{FF2B5EF4-FFF2-40B4-BE49-F238E27FC236}">
                <a16:creationId xmlns:a16="http://schemas.microsoft.com/office/drawing/2014/main" id="{FE5B2083-13B1-314D-862D-E7D37D49F7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Segnaposto note 2">
            <a:extLst>
              <a:ext uri="{FF2B5EF4-FFF2-40B4-BE49-F238E27FC236}">
                <a16:creationId xmlns:a16="http://schemas.microsoft.com/office/drawing/2014/main" id="{B7D92119-1426-FE49-B4F8-4191A254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7651" name="Segnaposto numero diapositiva 3">
            <a:extLst>
              <a:ext uri="{FF2B5EF4-FFF2-40B4-BE49-F238E27FC236}">
                <a16:creationId xmlns:a16="http://schemas.microsoft.com/office/drawing/2014/main" id="{5C649408-DEFB-844F-8AB1-DF7BE6912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E740EC-D99D-9F40-A005-562D7247C231}" type="slidenum">
              <a:rPr lang="it-IT" altLang="it-IT" sz="1300"/>
              <a:pPr eaLnBrk="1" hangingPunct="1"/>
              <a:t>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07102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egnaposto immagine diapositiva 1">
            <a:extLst>
              <a:ext uri="{FF2B5EF4-FFF2-40B4-BE49-F238E27FC236}">
                <a16:creationId xmlns:a16="http://schemas.microsoft.com/office/drawing/2014/main" id="{7CAA31D0-81B8-6B48-BF54-7A188E77BC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8" name="Segnaposto note 2">
            <a:extLst>
              <a:ext uri="{FF2B5EF4-FFF2-40B4-BE49-F238E27FC236}">
                <a16:creationId xmlns:a16="http://schemas.microsoft.com/office/drawing/2014/main" id="{23050E75-F56C-7B45-84C9-4150D9CA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9699" name="Segnaposto numero diapositiva 3">
            <a:extLst>
              <a:ext uri="{FF2B5EF4-FFF2-40B4-BE49-F238E27FC236}">
                <a16:creationId xmlns:a16="http://schemas.microsoft.com/office/drawing/2014/main" id="{675C4E55-C52B-1444-ACD2-AA8606252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0510D5-8C99-5B48-8A8E-0511204E1989}" type="slidenum">
              <a:rPr lang="it-IT" altLang="it-IT" sz="1300"/>
              <a:pPr eaLnBrk="1" hangingPunct="1"/>
              <a:t>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021169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egnaposto immagine diapositiva 1">
            <a:extLst>
              <a:ext uri="{FF2B5EF4-FFF2-40B4-BE49-F238E27FC236}">
                <a16:creationId xmlns:a16="http://schemas.microsoft.com/office/drawing/2014/main" id="{6ADE6315-277C-DC47-83B5-4F6F074E93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6" name="Segnaposto note 2">
            <a:extLst>
              <a:ext uri="{FF2B5EF4-FFF2-40B4-BE49-F238E27FC236}">
                <a16:creationId xmlns:a16="http://schemas.microsoft.com/office/drawing/2014/main" id="{9089190D-5280-BD4C-A709-54AB3F40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1747" name="Segnaposto numero diapositiva 3">
            <a:extLst>
              <a:ext uri="{FF2B5EF4-FFF2-40B4-BE49-F238E27FC236}">
                <a16:creationId xmlns:a16="http://schemas.microsoft.com/office/drawing/2014/main" id="{3AF3A408-363A-1741-9A9A-0F6C885CF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4C770E-EAF5-BA4B-AC09-64BB99B97380}" type="slidenum">
              <a:rPr lang="it-IT" altLang="it-IT" sz="1300"/>
              <a:pPr eaLnBrk="1" hangingPunct="1"/>
              <a:t>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2376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endParaRPr lang="it-IT" dirty="0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6885CB04-90D8-5149-8C0D-475D033BFF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3600">
                <a:ea typeface="ＭＳ Ｐゴシック" panose="020B0600070205080204" pitchFamily="34" charset="-128"/>
              </a:rPr>
              <a:t>Componenti di un Data Warehouse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736E0B6-BD84-544F-948A-BDF5DF2926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Prof. Michele Scalera</a:t>
            </a:r>
          </a:p>
          <a:p>
            <a:pPr algn="r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348701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egnaposto piè di pagina 4">
            <a:extLst>
              <a:ext uri="{FF2B5EF4-FFF2-40B4-BE49-F238E27FC236}">
                <a16:creationId xmlns:a16="http://schemas.microsoft.com/office/drawing/2014/main" id="{5DB42006-0036-194B-958D-DD94DE12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D351269-973B-734E-B02D-22DB34816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Area di staging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79FC42-C5C1-9542-8A17-51F326AC5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area di staging è sia: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un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area di memorizzazione </a:t>
            </a:r>
          </a:p>
          <a:p>
            <a:pPr eaLnBrk="1" hangingPunct="1">
              <a:buFont typeface="Bookman Old Style" panose="02050604050505020204" pitchFamily="18" charset="0"/>
              <a:buNone/>
            </a:pPr>
            <a:r>
              <a:rPr lang="it-IT" altLang="it-IT">
                <a:ea typeface="ＭＳ Ｐゴシック" panose="020B0600070205080204" pitchFamily="34" charset="-128"/>
              </a:rPr>
              <a:t>	sia: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un set di processi ETL</a:t>
            </a:r>
          </a:p>
          <a:p>
            <a:pPr lvl="2" eaLnBrk="1" hangingPunct="1">
              <a:buFontTx/>
              <a:buChar char="•"/>
            </a:pPr>
            <a:r>
              <a:rPr lang="it-IT" altLang="it-IT">
                <a:ea typeface="ＭＳ Ｐゴシック" panose="020B0600070205080204" pitchFamily="34" charset="-128"/>
              </a:rPr>
              <a:t>Estrazione</a:t>
            </a:r>
          </a:p>
          <a:p>
            <a:pPr lvl="2" eaLnBrk="1" hangingPunct="1">
              <a:buFontTx/>
              <a:buChar char="•"/>
            </a:pPr>
            <a:r>
              <a:rPr lang="it-IT" altLang="it-IT">
                <a:ea typeface="ＭＳ Ｐゴシック" panose="020B0600070205080204" pitchFamily="34" charset="-128"/>
              </a:rPr>
              <a:t>Trasformazione</a:t>
            </a:r>
          </a:p>
          <a:p>
            <a:pPr lvl="2" eaLnBrk="1" hangingPunct="1">
              <a:buFontTx/>
              <a:buChar char="•"/>
            </a:pPr>
            <a:r>
              <a:rPr lang="it-IT" altLang="it-IT">
                <a:ea typeface="ＭＳ Ｐゴシック" panose="020B0600070205080204" pitchFamily="34" charset="-128"/>
              </a:rPr>
              <a:t>Caricamento</a:t>
            </a:r>
          </a:p>
        </p:txBody>
      </p:sp>
    </p:spTree>
    <p:extLst>
      <p:ext uri="{BB962C8B-B14F-4D97-AF65-F5344CB8AC3E}">
        <p14:creationId xmlns:p14="http://schemas.microsoft.com/office/powerpoint/2010/main" val="137082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egnaposto piè di pagina 4">
            <a:extLst>
              <a:ext uri="{FF2B5EF4-FFF2-40B4-BE49-F238E27FC236}">
                <a16:creationId xmlns:a16="http://schemas.microsoft.com/office/drawing/2014/main" id="{ADF057B5-3EB4-C345-8CDB-A27EE8E2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B4A0ED0-C50B-AD44-AD25-34825FD2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Estrazione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C44DCF-9B15-7B4C-87C2-8642F9809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Leggere e comprendere i dati sorgente e copiare i dati necessari al DW nell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area di staging per un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ulteriore manipolazione</a:t>
            </a: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47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egnaposto piè di pagina 4">
            <a:extLst>
              <a:ext uri="{FF2B5EF4-FFF2-40B4-BE49-F238E27FC236}">
                <a16:creationId xmlns:a16="http://schemas.microsoft.com/office/drawing/2014/main" id="{B037BFE0-F05B-6C4F-9A44-D2E005A8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F5F1BEF-DFA8-8442-8CCD-EF495AB13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Estrazione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F6757CB-C671-A645-A306-BE4B7AACB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Estrazione statica: il DW viene popolato la prima volta.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Estrazione incrementale: il DW viene aggiornato periodicamente.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25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egnaposto piè di pagina 4">
            <a:extLst>
              <a:ext uri="{FF2B5EF4-FFF2-40B4-BE49-F238E27FC236}">
                <a16:creationId xmlns:a16="http://schemas.microsoft.com/office/drawing/2014/main" id="{58AE63D9-D13F-E044-9AC2-9FEA658E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6371F2C-684B-0647-963E-162A10146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Pulizia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5F29F5E-FB2B-9044-AFB2-2058D78BD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Lo scopo è analizzare la correttezza dei dati prima dell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inserimento nel DW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Migliorare la qualità dei dati, normalmente scarsa nelle sorgenti.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91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egnaposto piè di pagina 4">
            <a:extLst>
              <a:ext uri="{FF2B5EF4-FFF2-40B4-BE49-F238E27FC236}">
                <a16:creationId xmlns:a16="http://schemas.microsoft.com/office/drawing/2014/main" id="{D71B4CB0-1AD3-D54B-91ED-7D1C6F0B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A7FCE5C-5B8D-C24A-967C-520B7C7D1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Integrazione dei dati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139003A-417B-364E-883D-A8A8A51FA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incentrata sulla componente intensionale delle sorgenti operazionali. 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Ovvero riguarda la consistenza degli schemi che le descrivono.</a:t>
            </a:r>
          </a:p>
        </p:txBody>
      </p:sp>
    </p:spTree>
    <p:extLst>
      <p:ext uri="{BB962C8B-B14F-4D97-AF65-F5344CB8AC3E}">
        <p14:creationId xmlns:p14="http://schemas.microsoft.com/office/powerpoint/2010/main" val="356982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egnaposto piè di pagina 4">
            <a:extLst>
              <a:ext uri="{FF2B5EF4-FFF2-40B4-BE49-F238E27FC236}">
                <a16:creationId xmlns:a16="http://schemas.microsoft.com/office/drawing/2014/main" id="{DC722C51-08A5-8940-99E9-B7BE8A3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9E9732-E736-404A-A443-FBB00B240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Pulizia e trasformazione dei dati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C60C1A8-228E-C742-866E-FF64BA0E2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Operano a livello estensionale delle sorgenti operazionali. 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Ovvero riguardano i dati veri e propri. 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Correzione di errori di ortografia, risoluzione di conflitti di dominio, gestione degli elementi mancanti…</a:t>
            </a:r>
          </a:p>
        </p:txBody>
      </p:sp>
    </p:spTree>
    <p:extLst>
      <p:ext uri="{BB962C8B-B14F-4D97-AF65-F5344CB8AC3E}">
        <p14:creationId xmlns:p14="http://schemas.microsoft.com/office/powerpoint/2010/main" val="23806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egnaposto piè di pagina 4">
            <a:extLst>
              <a:ext uri="{FF2B5EF4-FFF2-40B4-BE49-F238E27FC236}">
                <a16:creationId xmlns:a16="http://schemas.microsoft.com/office/drawing/2014/main" id="{7444CB45-FEE9-144A-9BE3-F80F134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982D8D8-3444-DC41-BE33-0C79BFF4B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Tipi di errori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A95CD41-489E-CA42-BECB-5AD74A56F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Dati duplicati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Inconsistenza tra valori logicamente associati (indirizzo e CAP)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Dati mancanti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Uso non previsto di un campo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Valori impossibili o errati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Valori inconsistenti per differenti standard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Valori inconsistenti per errori di battitura.</a:t>
            </a:r>
          </a:p>
        </p:txBody>
      </p:sp>
    </p:spTree>
    <p:extLst>
      <p:ext uri="{BB962C8B-B14F-4D97-AF65-F5344CB8AC3E}">
        <p14:creationId xmlns:p14="http://schemas.microsoft.com/office/powerpoint/2010/main" val="112696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egnaposto piè di pagina 4">
            <a:extLst>
              <a:ext uri="{FF2B5EF4-FFF2-40B4-BE49-F238E27FC236}">
                <a16:creationId xmlns:a16="http://schemas.microsoft.com/office/drawing/2014/main" id="{D4C15DA1-C659-5843-B688-981EAAA4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906E2DA-7134-7C42-9878-CF0B41D6E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Trasformazione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8C412F6-5E78-8A4C-86F4-C5337C01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processo di trasformazione converte i dati dal formato sorgente a quello del DW.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Funzionalità: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Denormalizzazione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Matching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Selezione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Aggregazione</a:t>
            </a:r>
          </a:p>
        </p:txBody>
      </p:sp>
    </p:spTree>
    <p:extLst>
      <p:ext uri="{BB962C8B-B14F-4D97-AF65-F5344CB8AC3E}">
        <p14:creationId xmlns:p14="http://schemas.microsoft.com/office/powerpoint/2010/main" val="362519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egnaposto piè di pagina 4">
            <a:extLst>
              <a:ext uri="{FF2B5EF4-FFF2-40B4-BE49-F238E27FC236}">
                <a16:creationId xmlns:a16="http://schemas.microsoft.com/office/drawing/2014/main" id="{AC9A9875-368D-2245-94E7-090386D4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43397E4-58FC-6A47-840D-2305CAC98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Denormalizzazione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D7D9CA7-B10A-C944-8F12-D9B691473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del DW sono tipicamente denormalizzati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994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egnaposto piè di pagina 4">
            <a:extLst>
              <a:ext uri="{FF2B5EF4-FFF2-40B4-BE49-F238E27FC236}">
                <a16:creationId xmlns:a16="http://schemas.microsoft.com/office/drawing/2014/main" id="{332A4FF6-E9D1-1546-A290-9258C4DD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3E36F50-9513-6541-AA74-C90F4A6D7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Matching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A2979A5-EAB9-5C41-996A-5425F6151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Stabilisce corrispondenze tra campi equivalenti in sorgenti diverse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8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egnaposto piè di pagina 4">
            <a:extLst>
              <a:ext uri="{FF2B5EF4-FFF2-40B4-BE49-F238E27FC236}">
                <a16:creationId xmlns:a16="http://schemas.microsoft.com/office/drawing/2014/main" id="{1F618D1C-8337-0943-8C1D-3C9F13D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3A83863-2B98-984D-A93A-B92F3358C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Architettura di un DW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1BF4E6-6CC0-064F-88B0-6BD1A1C76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una base di dati integrata (riconciliazione)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Contiene informazioni di carattere storico/temporale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Contiene dati in forma aggregata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Ha un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esistenza autonoma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un DB fuori linea</a:t>
            </a:r>
          </a:p>
        </p:txBody>
      </p:sp>
    </p:spTree>
    <p:extLst>
      <p:ext uri="{BB962C8B-B14F-4D97-AF65-F5344CB8AC3E}">
        <p14:creationId xmlns:p14="http://schemas.microsoft.com/office/powerpoint/2010/main" val="221617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egnaposto piè di pagina 4">
            <a:extLst>
              <a:ext uri="{FF2B5EF4-FFF2-40B4-BE49-F238E27FC236}">
                <a16:creationId xmlns:a16="http://schemas.microsoft.com/office/drawing/2014/main" id="{9BB7E4FD-6BD1-CB44-83AB-BC74E10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7495CD2-9536-CB4A-82D7-F67957FFF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Selezione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E9E5471-DE4F-3C42-954E-5513C4432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Processo di riduzione del numero di campi e di record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94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egnaposto piè di pagina 4">
            <a:extLst>
              <a:ext uri="{FF2B5EF4-FFF2-40B4-BE49-F238E27FC236}">
                <a16:creationId xmlns:a16="http://schemas.microsoft.com/office/drawing/2014/main" id="{4E2A304D-8AC9-7E47-B5ED-09859EAF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D28F2E59-13A7-3C41-9EC2-1EF1E099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Aggregazione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58D6F1A-4A56-B64D-90D0-2F81BF5E3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Realizza le opportune sintesi dei dati</a:t>
            </a:r>
          </a:p>
        </p:txBody>
      </p:sp>
    </p:spTree>
    <p:extLst>
      <p:ext uri="{BB962C8B-B14F-4D97-AF65-F5344CB8AC3E}">
        <p14:creationId xmlns:p14="http://schemas.microsoft.com/office/powerpoint/2010/main" val="410748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egnaposto piè di pagina 4">
            <a:extLst>
              <a:ext uri="{FF2B5EF4-FFF2-40B4-BE49-F238E27FC236}">
                <a16:creationId xmlns:a16="http://schemas.microsoft.com/office/drawing/2014/main" id="{ACBA1189-9984-9143-B485-8C3B31E3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267036C-C61C-1549-B176-01F203D14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Caricamento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5356536-BF53-0845-A2B7-842D10B72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Caricamento dei dati a qualità garantita. </a:t>
            </a:r>
          </a:p>
          <a:p>
            <a:pPr eaLnBrk="1" hangingPunct="1">
              <a:lnSpc>
                <a:spcPct val="90000"/>
              </a:lnSpc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Refresh. I dati nel DW vengono riscritti integralmente.</a:t>
            </a:r>
          </a:p>
          <a:p>
            <a:pPr eaLnBrk="1" hangingPunct="1">
              <a:lnSpc>
                <a:spcPct val="90000"/>
              </a:lnSpc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Update. Vengono memorizzati nel DW solo i cambiamenti avvenuti nei dati sorgenti.</a:t>
            </a:r>
          </a:p>
        </p:txBody>
      </p:sp>
    </p:spTree>
    <p:extLst>
      <p:ext uri="{BB962C8B-B14F-4D97-AF65-F5344CB8AC3E}">
        <p14:creationId xmlns:p14="http://schemas.microsoft.com/office/powerpoint/2010/main" val="99292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egnaposto piè di pagina 4">
            <a:extLst>
              <a:ext uri="{FF2B5EF4-FFF2-40B4-BE49-F238E27FC236}">
                <a16:creationId xmlns:a16="http://schemas.microsoft.com/office/drawing/2014/main" id="{C8F3B9C5-A129-B342-9CFE-807FD690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3B7E244-D4F6-8C42-85CC-5AA6A9D9F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Caricamento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C4FD036-FDDD-1F4E-8BED-FC02DEE48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Quando ogni Data Mart è stato caricato, indicizzato e la sua qualità è stata garantita, viene avvisata la Comunità degli Utenti Aziendali.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Eventuali nuove dimensioni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Nuovi fatti misurati 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0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egnaposto piè di pagina 4">
            <a:extLst>
              <a:ext uri="{FF2B5EF4-FFF2-40B4-BE49-F238E27FC236}">
                <a16:creationId xmlns:a16="http://schemas.microsoft.com/office/drawing/2014/main" id="{E85290FF-888F-A748-981D-14910C06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6A66780-27DF-104F-A2B1-BF57BA135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Area di staging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4D4461-2563-7441-A537-DCD486091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sono ripuliti per eliminare le inconsistenze e completare eventuali parti mancanti e integrati per fondere sorgenti eterogenee secondo uno schema comune.</a:t>
            </a:r>
          </a:p>
        </p:txBody>
      </p:sp>
    </p:spTree>
    <p:extLst>
      <p:ext uri="{BB962C8B-B14F-4D97-AF65-F5344CB8AC3E}">
        <p14:creationId xmlns:p14="http://schemas.microsoft.com/office/powerpoint/2010/main" val="384687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egnaposto piè di pagina 4">
            <a:extLst>
              <a:ext uri="{FF2B5EF4-FFF2-40B4-BE49-F238E27FC236}">
                <a16:creationId xmlns:a16="http://schemas.microsoft.com/office/drawing/2014/main" id="{E49F8549-6775-B343-82B5-3D40463E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AC347C0-F902-0E4F-9DF6-6E1A668BF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Data Warehouse Server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90109A6-B962-9A45-B73C-9B8740A39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panose="02050604050505020204" pitchFamily="18" charset="0"/>
              <a:buNone/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Le informazioni vengono raccolte in un unico contenitore. 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Esso può essere consultato direttamente o usato come sorgente per costruire data mart</a:t>
            </a:r>
          </a:p>
        </p:txBody>
      </p:sp>
    </p:spTree>
    <p:extLst>
      <p:ext uri="{BB962C8B-B14F-4D97-AF65-F5344CB8AC3E}">
        <p14:creationId xmlns:p14="http://schemas.microsoft.com/office/powerpoint/2010/main" val="249734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egnaposto piè di pagina 4">
            <a:extLst>
              <a:ext uri="{FF2B5EF4-FFF2-40B4-BE49-F238E27FC236}">
                <a16:creationId xmlns:a16="http://schemas.microsoft.com/office/drawing/2014/main" id="{820489FA-3445-1845-BF2A-0F515245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C5A04DC-A57C-974E-BBF8-1F91F1FB7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Data Mart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2263BA4-7B0C-5342-B6B1-608AB4C6E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data mart possono essere visti come piccoli DW locali che replicano (sintetizzando) la porzione di DW primario di interesse per una particolare area applicativa.</a:t>
            </a:r>
          </a:p>
        </p:txBody>
      </p:sp>
    </p:spTree>
    <p:extLst>
      <p:ext uri="{BB962C8B-B14F-4D97-AF65-F5344CB8AC3E}">
        <p14:creationId xmlns:p14="http://schemas.microsoft.com/office/powerpoint/2010/main" val="345200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egnaposto piè di pagina 4">
            <a:extLst>
              <a:ext uri="{FF2B5EF4-FFF2-40B4-BE49-F238E27FC236}">
                <a16:creationId xmlns:a16="http://schemas.microsoft.com/office/drawing/2014/main" id="{7F94318E-0FCF-C84E-ABEF-2339D091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BD89C212-7608-394F-8AE0-50A64B451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Data Mart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E452E70-F5EC-FF45-8457-E8C9891D1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data mart sono un sottoinsieme o un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aggregazione dei dati presenti nel DW primario, contenente 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insieme delle informazioni rilevanti per una particolare area del business, una particolare divisione dell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azienda, una particolare categoria di soggetti.</a:t>
            </a: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80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egnaposto piè di pagina 4">
            <a:extLst>
              <a:ext uri="{FF2B5EF4-FFF2-40B4-BE49-F238E27FC236}">
                <a16:creationId xmlns:a16="http://schemas.microsoft.com/office/drawing/2014/main" id="{6D07D726-85F4-7647-8B7D-BE628B17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1A55770-C675-C042-9998-67A792F4C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Area di presentazione dei dati 	Data Warehouse Server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6008A5A-BB1D-1B4B-8B37-323F32681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Gli enormi problemi dei DB Relazionali normalizzati sono risolti con la modellazione dimensionale che tende a rendere i DW semplici e comprensibili</a:t>
            </a:r>
          </a:p>
          <a:p>
            <a:pPr eaLnBrk="1" hangingPunct="1">
              <a:lnSpc>
                <a:spcPct val="90000"/>
              </a:lnSpc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La differenza sostanziale esistente tra il modello relazionale e il modello dimensionale è il grado di normalizzazione.</a:t>
            </a:r>
          </a:p>
        </p:txBody>
      </p:sp>
    </p:spTree>
    <p:extLst>
      <p:ext uri="{BB962C8B-B14F-4D97-AF65-F5344CB8AC3E}">
        <p14:creationId xmlns:p14="http://schemas.microsoft.com/office/powerpoint/2010/main" val="3262586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egnaposto piè di pagina 4">
            <a:extLst>
              <a:ext uri="{FF2B5EF4-FFF2-40B4-BE49-F238E27FC236}">
                <a16:creationId xmlns:a16="http://schemas.microsoft.com/office/drawing/2014/main" id="{09083B2C-B9E1-5D4D-BA70-2A26A1D7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B4AFDE0-A96E-7A4F-9549-FC35850C1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Area di presentazione dei dati 	Data Warehouse Server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BE37D0C-50F8-534C-AC8A-DCB474737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modellazione normalizzata è immensamente utile alle prestazioni dell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elaborazione OLTP in quanto una transazione di aggiornamento o di inserimento deve toccare il DB in un sol punto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Problema: Query troppo complesse</a:t>
            </a:r>
          </a:p>
        </p:txBody>
      </p:sp>
    </p:spTree>
    <p:extLst>
      <p:ext uri="{BB962C8B-B14F-4D97-AF65-F5344CB8AC3E}">
        <p14:creationId xmlns:p14="http://schemas.microsoft.com/office/powerpoint/2010/main" val="312622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egnaposto piè di pagina 4">
            <a:extLst>
              <a:ext uri="{FF2B5EF4-FFF2-40B4-BE49-F238E27FC236}">
                <a16:creationId xmlns:a16="http://schemas.microsoft.com/office/drawing/2014/main" id="{6D275FB9-479F-744F-A0BE-C9C039E4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8F5950A-04BF-9245-9ECF-E98A2325D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Componenti di un DW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D5EA4B3-77B3-4848-A04B-2E5EAF628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>
                <a:ea typeface="ＭＳ Ｐゴシック" panose="020B0600070205080204" pitchFamily="34" charset="-128"/>
              </a:rPr>
              <a:t>Sistemi Sorgenti operazionali – Data Source</a:t>
            </a:r>
          </a:p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>
                <a:ea typeface="ＭＳ Ｐゴシック" panose="020B0600070205080204" pitchFamily="34" charset="-128"/>
              </a:rPr>
              <a:t>Area di staging dei dati - Sistema di alimentazione; </a:t>
            </a:r>
          </a:p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>
                <a:ea typeface="ＭＳ Ｐゴシック" panose="020B0600070205080204" pitchFamily="34" charset="-128"/>
              </a:rPr>
              <a:t>Area di presentazione dei dati – Data Warehouse Server</a:t>
            </a:r>
          </a:p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>
                <a:ea typeface="ＭＳ Ｐゴシック" panose="020B0600070205080204" pitchFamily="34" charset="-128"/>
              </a:rPr>
              <a:t>Strumenti di accesso ai dati</a:t>
            </a:r>
          </a:p>
        </p:txBody>
      </p:sp>
    </p:spTree>
    <p:extLst>
      <p:ext uri="{BB962C8B-B14F-4D97-AF65-F5344CB8AC3E}">
        <p14:creationId xmlns:p14="http://schemas.microsoft.com/office/powerpoint/2010/main" val="537892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egnaposto piè di pagina 4">
            <a:extLst>
              <a:ext uri="{FF2B5EF4-FFF2-40B4-BE49-F238E27FC236}">
                <a16:creationId xmlns:a16="http://schemas.microsoft.com/office/drawing/2014/main" id="{16EC00C1-3360-5741-85E3-25F5B97E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48BBFB2-7441-0D40-954E-E9C89AA06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Modellazione Dimensionale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3A9BCD7-8A33-E04B-B5A8-D0DF560FF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modellazione dimensionale risolve il problema di schemi eccessivamente complessi.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17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egnaposto piè di pagina 4">
            <a:extLst>
              <a:ext uri="{FF2B5EF4-FFF2-40B4-BE49-F238E27FC236}">
                <a16:creationId xmlns:a16="http://schemas.microsoft.com/office/drawing/2014/main" id="{2D6D960B-63C8-4F4F-9914-0C34B2A2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806D867E-E95C-6E4A-A09C-1AFD0245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Modellazione Dimensionale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14C23F1-6D08-9748-A4DB-DD9AD7432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modello dimensionale contiene le stesse informazioni di un modello normalizzato ma confeziona i dati in un formato i cui obiettivi di design sono: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La comprensione degli utenti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Le prestazioni delle query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elasticità ai cambiamenti</a:t>
            </a: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708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egnaposto piè di pagina 4">
            <a:extLst>
              <a:ext uri="{FF2B5EF4-FFF2-40B4-BE49-F238E27FC236}">
                <a16:creationId xmlns:a16="http://schemas.microsoft.com/office/drawing/2014/main" id="{EE8D02A5-EEE4-694C-8381-5F5023D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1146AA18-6448-0542-BDA0-4D6269CFF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Modellazione Dimensionale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9106311-E7EA-2848-BB13-2206A9D64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memorizzati nei Data Mart devono essere Atomici Dettagliati.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atomici sono necessari per sopportare gli assalti di query ad hoc imprevedibili.</a:t>
            </a:r>
          </a:p>
        </p:txBody>
      </p:sp>
    </p:spTree>
    <p:extLst>
      <p:ext uri="{BB962C8B-B14F-4D97-AF65-F5344CB8AC3E}">
        <p14:creationId xmlns:p14="http://schemas.microsoft.com/office/powerpoint/2010/main" val="130583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egnaposto piè di pagina 4">
            <a:extLst>
              <a:ext uri="{FF2B5EF4-FFF2-40B4-BE49-F238E27FC236}">
                <a16:creationId xmlns:a16="http://schemas.microsoft.com/office/drawing/2014/main" id="{18473BC0-A7CE-954E-857F-569A409A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A9B99BD-AC14-614E-AAAB-1B6FC9C11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Modellazione Dimensionale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CB71A0A-196E-0346-B680-1B13EAAFD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Dati di riepilogo migliorano le prestazioni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Ma è inaccettabile 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idea di lasciare i dati atomici rinchiusi nei modelli relazionali 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3000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egnaposto piè di pagina 4">
            <a:extLst>
              <a:ext uri="{FF2B5EF4-FFF2-40B4-BE49-F238E27FC236}">
                <a16:creationId xmlns:a16="http://schemas.microsoft.com/office/drawing/2014/main" id="{A417F99D-C418-D64B-9502-34A3D41A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0CFD1A11-6CDF-D74F-9467-9AEEC5D86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Modellazione Dimensionale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986222C-71BD-C044-BD5B-ABAAFC840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Sono necessari i dati a grana più fine nell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area di presentazione, in modo che gli utenti possano porre domande più possibilmente precise.</a:t>
            </a: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1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egnaposto piè di pagina 4">
            <a:extLst>
              <a:ext uri="{FF2B5EF4-FFF2-40B4-BE49-F238E27FC236}">
                <a16:creationId xmlns:a16="http://schemas.microsoft.com/office/drawing/2014/main" id="{AC2299C6-7642-6548-A25F-357DC546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E64BF70-DB80-C14E-9311-9AB6AA632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ROLAP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99FFAA2-6F0B-0144-B9AB-C07D6BB1F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Se 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area di presentazione (Il DW server) è basata su un data base relazionale, le tabelle modellate in modo dimensionale sono definite </a:t>
            </a:r>
            <a:r>
              <a:rPr lang="ja-JP" altLang="it-IT">
                <a:ea typeface="ＭＳ Ｐゴシック" panose="020B0600070205080204" pitchFamily="34" charset="-128"/>
              </a:rPr>
              <a:t>“</a:t>
            </a:r>
            <a:r>
              <a:rPr lang="it-IT" altLang="ja-JP">
                <a:ea typeface="ＭＳ Ｐゴシック" panose="020B0600070205080204" pitchFamily="34" charset="-128"/>
              </a:rPr>
              <a:t>schemi a stella</a:t>
            </a:r>
            <a:r>
              <a:rPr lang="ja-JP" altLang="it-IT">
                <a:ea typeface="ＭＳ Ｐゴシック" panose="020B0600070205080204" pitchFamily="34" charset="-128"/>
              </a:rPr>
              <a:t>”</a:t>
            </a:r>
            <a:r>
              <a:rPr lang="it-IT" altLang="ja-JP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maggior parte dei DW è implementata in modalità ROLAP</a:t>
            </a:r>
          </a:p>
        </p:txBody>
      </p:sp>
    </p:spTree>
    <p:extLst>
      <p:ext uri="{BB962C8B-B14F-4D97-AF65-F5344CB8AC3E}">
        <p14:creationId xmlns:p14="http://schemas.microsoft.com/office/powerpoint/2010/main" val="3398406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egnaposto piè di pagina 4">
            <a:extLst>
              <a:ext uri="{FF2B5EF4-FFF2-40B4-BE49-F238E27FC236}">
                <a16:creationId xmlns:a16="http://schemas.microsoft.com/office/drawing/2014/main" id="{56543A50-8D12-1441-A4E3-634B89A1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857D54E-1542-0945-959B-DBCFE7B21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MOLAP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5622F6E-B59A-8848-A1C3-9561C2B6E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Se 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area di presentazione (Il DW server) è basata su un data base multidimensionale, i dati sono memorizzati in cubi.</a:t>
            </a: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4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egnaposto piè di pagina 4">
            <a:extLst>
              <a:ext uri="{FF2B5EF4-FFF2-40B4-BE49-F238E27FC236}">
                <a16:creationId xmlns:a16="http://schemas.microsoft.com/office/drawing/2014/main" id="{84F0C9D9-FEA3-5541-AAA3-75321450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E2F5098-1819-CB42-9504-8C4C48086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ROLAP &amp; MOLAP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F5CE56A-35BF-8644-9CFE-563303C50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modellazione dimensionale è applicabile ai database sia relazionali sia multidimensionali.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Entrambi condividono un design logico con dimensioni riconoscibili, ma 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implementazione fisica è diversa.</a:t>
            </a: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524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egnaposto piè di pagina 4">
            <a:extLst>
              <a:ext uri="{FF2B5EF4-FFF2-40B4-BE49-F238E27FC236}">
                <a16:creationId xmlns:a16="http://schemas.microsoft.com/office/drawing/2014/main" id="{13042A00-808F-814E-BA30-5276FEF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0CCD780-6C1A-7242-9338-CC8F5289A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Strumenti di accesso ai dati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F9038BD-B0C0-E744-B605-88C9C8224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interrogazione è 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essenza dell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utilizzo del data warehouse.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Permettono la consultazione efficiente e flessibile dei dati ai fini di stesura report, di analisi e di simulazione.</a:t>
            </a:r>
          </a:p>
          <a:p>
            <a:pPr eaLnBrk="1" hangingPunct="1">
              <a:buFont typeface="Bookman Old Style" panose="02050604050505020204" pitchFamily="18" charset="0"/>
              <a:buNone/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121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egnaposto piè di pagina 4">
            <a:extLst>
              <a:ext uri="{FF2B5EF4-FFF2-40B4-BE49-F238E27FC236}">
                <a16:creationId xmlns:a16="http://schemas.microsoft.com/office/drawing/2014/main" id="{15CD50AA-275D-A346-A036-9C44446F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527EB142-9E1B-C74F-9D0F-DD88D9802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Strumenti di accesso ai dati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1961F2F-6D75-DD43-A845-2E0C7E61C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Query ad hoc (bisogna conoscere SQL)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Applicazione di Data Mining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Applicazioni analitiche precostituite basate su parametri (strumento più comune di accesso ai dati)</a:t>
            </a:r>
          </a:p>
        </p:txBody>
      </p:sp>
    </p:spTree>
    <p:extLst>
      <p:ext uri="{BB962C8B-B14F-4D97-AF65-F5344CB8AC3E}">
        <p14:creationId xmlns:p14="http://schemas.microsoft.com/office/powerpoint/2010/main" val="229890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egnaposto piè di pagina 4">
            <a:extLst>
              <a:ext uri="{FF2B5EF4-FFF2-40B4-BE49-F238E27FC236}">
                <a16:creationId xmlns:a16="http://schemas.microsoft.com/office/drawing/2014/main" id="{9693ACCC-31ED-2E45-93FA-14720164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C1BD63E-2507-0947-9176-DFAD88FAE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Sorgenti di dati – Data Source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0DB4B12-ED94-4D40-A5A5-6CD9D5002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contenuti in un DW sono ricavati da un insieme di sorgenti che si possono differenziare per: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la tecnologia che li gestisce (DBMS, fogli elettronici, file system)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il modello (DB relazionali, a oggetti, ecc)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it-IT" altLang="it-IT">
                <a:ea typeface="ＭＳ Ｐゴシック" panose="020B0600070205080204" pitchFamily="34" charset="-128"/>
              </a:rPr>
              <a:t>DataSource </a:t>
            </a:r>
            <a:r>
              <a:rPr lang="it-IT" altLang="it-IT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it-IT" altLang="it-IT">
                <a:ea typeface="ＭＳ Ｐゴシック" panose="020B0600070205080204" pitchFamily="34" charset="-128"/>
              </a:rPr>
              <a:t> </a:t>
            </a:r>
            <a:r>
              <a:rPr lang="it-IT" altLang="it-IT" i="1">
                <a:ea typeface="ＭＳ Ｐゴシック" panose="020B0600070205080204" pitchFamily="34" charset="-128"/>
              </a:rPr>
              <a:t>estrazione</a:t>
            </a:r>
            <a:r>
              <a:rPr lang="it-IT" altLang="it-IT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it-IT" altLang="it-IT">
                <a:ea typeface="ＭＳ Ｐゴシック" panose="020B0600070205080204" pitchFamily="34" charset="-128"/>
                <a:sym typeface="Bookman Old Style" panose="02050604050505020204" pitchFamily="18" charset="0"/>
              </a:rPr>
              <a:t> AreaStaging</a:t>
            </a:r>
          </a:p>
        </p:txBody>
      </p:sp>
    </p:spTree>
    <p:extLst>
      <p:ext uri="{BB962C8B-B14F-4D97-AF65-F5344CB8AC3E}">
        <p14:creationId xmlns:p14="http://schemas.microsoft.com/office/powerpoint/2010/main" val="106326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egnaposto piè di pagina 4">
            <a:extLst>
              <a:ext uri="{FF2B5EF4-FFF2-40B4-BE49-F238E27FC236}">
                <a16:creationId xmlns:a16="http://schemas.microsoft.com/office/drawing/2014/main" id="{1C2B4BB3-FD3F-3B44-BDAF-EAE19B69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2A6D951-409B-E544-8E59-A50C14CA2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Sorgenti di dati – Data Source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DB287DD-8B05-A245-ABAF-636E63EFE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Le varie sorgenti possono essere fortemente correlate o completamente indipendenti.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Compito primario del progettista durante la fase di analisi delle fonti di dati è acquisire una conoscenza approfondita che gli consenta di individuare le sorgenti dati più adatte ad alimentarlo.</a:t>
            </a:r>
          </a:p>
        </p:txBody>
      </p:sp>
    </p:spTree>
    <p:extLst>
      <p:ext uri="{BB962C8B-B14F-4D97-AF65-F5344CB8AC3E}">
        <p14:creationId xmlns:p14="http://schemas.microsoft.com/office/powerpoint/2010/main" val="20997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egnaposto piè di pagina 4">
            <a:extLst>
              <a:ext uri="{FF2B5EF4-FFF2-40B4-BE49-F238E27FC236}">
                <a16:creationId xmlns:a16="http://schemas.microsoft.com/office/drawing/2014/main" id="{ADD0DC01-F186-1E45-A864-44355D1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E2C4505-1B85-4542-8B47-4151441A7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Dati integrati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A8CF83E-62D5-5D4C-B261-6BBA7AB9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Uno dei principi fondanti del DW è il concetto di dato integrato che permette di derivare informazioni consistenti e prive di errori.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raggiungimento di questo risultato necessita di un processo di riconciliazione dei dati.</a:t>
            </a:r>
          </a:p>
        </p:txBody>
      </p:sp>
    </p:spTree>
    <p:extLst>
      <p:ext uri="{BB962C8B-B14F-4D97-AF65-F5344CB8AC3E}">
        <p14:creationId xmlns:p14="http://schemas.microsoft.com/office/powerpoint/2010/main" val="32775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egnaposto piè di pagina 4">
            <a:extLst>
              <a:ext uri="{FF2B5EF4-FFF2-40B4-BE49-F238E27FC236}">
                <a16:creationId xmlns:a16="http://schemas.microsoft.com/office/drawing/2014/main" id="{24F32998-F2D2-8D4D-89CC-0B8A8A7C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74C1459-4103-764A-9DED-19AD984DB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Ricognizione e normalizzazione degli schemi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A51442B-00EE-D841-BDF1-DAF13C46C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Obiettivo </a:t>
            </a:r>
            <a:r>
              <a:rPr lang="it-IT" altLang="it-IT">
                <a:ea typeface="ＭＳ Ｐゴシック" panose="020B0600070205080204" pitchFamily="34" charset="-128"/>
                <a:sym typeface="Bookman Old Style" panose="02050604050505020204" pitchFamily="18" charset="0"/>
              </a:rPr>
              <a:t>è </a:t>
            </a:r>
            <a:r>
              <a:rPr lang="it-IT" altLang="it-IT">
                <a:ea typeface="ＭＳ Ｐゴシック" panose="020B0600070205080204" pitchFamily="34" charset="-128"/>
              </a:rPr>
              <a:t>acquisire un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approfondita conoscenza delle sorgenti tramite: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Ricognizione: consiste in un esame approfondito degli schemi, mirato alla piena comprensione del dominio applicativo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Normalizzazione: correggere gli schemi locali al fine di modellare in modo accurato il dominio applicativo</a:t>
            </a:r>
          </a:p>
        </p:txBody>
      </p:sp>
    </p:spTree>
    <p:extLst>
      <p:ext uri="{BB962C8B-B14F-4D97-AF65-F5344CB8AC3E}">
        <p14:creationId xmlns:p14="http://schemas.microsoft.com/office/powerpoint/2010/main" val="419817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egnaposto piè di pagina 4">
            <a:extLst>
              <a:ext uri="{FF2B5EF4-FFF2-40B4-BE49-F238E27FC236}">
                <a16:creationId xmlns:a16="http://schemas.microsoft.com/office/drawing/2014/main" id="{64A3A498-7322-D64C-BABB-B2A28CC5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B981BF8-48E4-2248-9236-15B2A7561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Ricognizione e normalizzazione degli schemi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DF3EF62-40CC-534A-881E-5D9EC6CE8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Tale fase deve essere svolta anche se è presente una sola sorgente dati.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Nel caso di presenza di più sorgenti, l</a:t>
            </a:r>
            <a:r>
              <a:rPr lang="ja-JP" altLang="it-IT">
                <a:ea typeface="ＭＳ Ｐゴシック" panose="020B0600070205080204" pitchFamily="34" charset="-128"/>
              </a:rPr>
              <a:t>’</a:t>
            </a:r>
            <a:r>
              <a:rPr lang="it-IT" altLang="ja-JP">
                <a:ea typeface="ＭＳ Ｐゴシック" panose="020B0600070205080204" pitchFamily="34" charset="-128"/>
              </a:rPr>
              <a:t>operazione dovrà ripetersi per ogni schema.</a:t>
            </a: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33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egnaposto piè di pagina 4">
            <a:extLst>
              <a:ext uri="{FF2B5EF4-FFF2-40B4-BE49-F238E27FC236}">
                <a16:creationId xmlns:a16="http://schemas.microsoft.com/office/drawing/2014/main" id="{E5DE2357-82C0-4C4D-9EE1-9CACEF66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200"/>
              <a:t>Prof. Michele Scalera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FC9A2FD-838D-D246-B027-569937FFF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Ricognizione e normalizzazione degli schemi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9FAF487-E4F6-1648-A021-4F93C108D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Esempi: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individuazione di dipendenze funzionali in precedenza tralasciate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Individuazione di nuove associazioni tra entità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584584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4814</TotalTime>
  <Words>1346</Words>
  <Application>Microsoft Macintosh PowerPoint</Application>
  <PresentationFormat>Presentazione su schermo (4:3)</PresentationFormat>
  <Paragraphs>245</Paragraphs>
  <Slides>39</Slides>
  <Notes>39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6" baseType="lpstr">
      <vt:lpstr>ＭＳ Ｐゴシック</vt:lpstr>
      <vt:lpstr>Arial</vt:lpstr>
      <vt:lpstr>Bookman Old Style</vt:lpstr>
      <vt:lpstr>Times New Roman</vt:lpstr>
      <vt:lpstr>Verdana</vt:lpstr>
      <vt:lpstr>Wingdings</vt:lpstr>
      <vt:lpstr>newSERLAB - Copia</vt:lpstr>
      <vt:lpstr>Componenti di un Data Warehouse</vt:lpstr>
      <vt:lpstr>Architettura di un DW</vt:lpstr>
      <vt:lpstr>Componenti di un DW</vt:lpstr>
      <vt:lpstr>Sorgenti di dati – Data Source</vt:lpstr>
      <vt:lpstr>Sorgenti di dati – Data Source</vt:lpstr>
      <vt:lpstr>Dati integrati</vt:lpstr>
      <vt:lpstr>Ricognizione e normalizzazione degli schemi</vt:lpstr>
      <vt:lpstr>Ricognizione e normalizzazione degli schemi</vt:lpstr>
      <vt:lpstr>Ricognizione e normalizzazione degli schemi</vt:lpstr>
      <vt:lpstr>Area di staging</vt:lpstr>
      <vt:lpstr>Estrazione</vt:lpstr>
      <vt:lpstr>Estrazione</vt:lpstr>
      <vt:lpstr>Pulizia</vt:lpstr>
      <vt:lpstr>Integrazione dei dati</vt:lpstr>
      <vt:lpstr>Pulizia e trasformazione dei dati</vt:lpstr>
      <vt:lpstr>Tipi di errori</vt:lpstr>
      <vt:lpstr>Trasformazione</vt:lpstr>
      <vt:lpstr>Denormalizzazione</vt:lpstr>
      <vt:lpstr>Matching</vt:lpstr>
      <vt:lpstr>Selezione</vt:lpstr>
      <vt:lpstr>Aggregazione</vt:lpstr>
      <vt:lpstr>Caricamento</vt:lpstr>
      <vt:lpstr>Caricamento</vt:lpstr>
      <vt:lpstr>Area di staging</vt:lpstr>
      <vt:lpstr>Data Warehouse Server</vt:lpstr>
      <vt:lpstr>Data Mart</vt:lpstr>
      <vt:lpstr>Data Mart</vt:lpstr>
      <vt:lpstr>Area di presentazione dei dati  Data Warehouse Server</vt:lpstr>
      <vt:lpstr>Area di presentazione dei dati  Data Warehouse Server</vt:lpstr>
      <vt:lpstr>Modellazione Dimensionale</vt:lpstr>
      <vt:lpstr>Modellazione Dimensionale</vt:lpstr>
      <vt:lpstr>Modellazione Dimensionale</vt:lpstr>
      <vt:lpstr>Modellazione Dimensionale</vt:lpstr>
      <vt:lpstr>Modellazione Dimensionale</vt:lpstr>
      <vt:lpstr>ROLAP</vt:lpstr>
      <vt:lpstr>MOLAP</vt:lpstr>
      <vt:lpstr>ROLAP &amp; MOLAP</vt:lpstr>
      <vt:lpstr>Strumenti di accesso ai dati</vt:lpstr>
      <vt:lpstr>Strumenti di accesso ai dati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204</cp:revision>
  <dcterms:created xsi:type="dcterms:W3CDTF">2011-05-03T10:28:10Z</dcterms:created>
  <dcterms:modified xsi:type="dcterms:W3CDTF">2018-10-09T14:56:38Z</dcterms:modified>
</cp:coreProperties>
</file>