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6" r:id="rId3"/>
    <p:sldId id="307" r:id="rId4"/>
    <p:sldId id="315" r:id="rId5"/>
    <p:sldId id="316" r:id="rId6"/>
    <p:sldId id="318" r:id="rId7"/>
    <p:sldId id="319" r:id="rId8"/>
    <p:sldId id="322" r:id="rId9"/>
    <p:sldId id="268" r:id="rId10"/>
    <p:sldId id="257" r:id="rId11"/>
    <p:sldId id="328" r:id="rId12"/>
    <p:sldId id="258" r:id="rId13"/>
    <p:sldId id="259" r:id="rId14"/>
    <p:sldId id="317" r:id="rId15"/>
    <p:sldId id="320" r:id="rId16"/>
    <p:sldId id="321" r:id="rId17"/>
    <p:sldId id="260" r:id="rId18"/>
    <p:sldId id="261" r:id="rId19"/>
    <p:sldId id="310" r:id="rId20"/>
    <p:sldId id="262" r:id="rId21"/>
    <p:sldId id="269" r:id="rId22"/>
    <p:sldId id="324" r:id="rId23"/>
    <p:sldId id="263" r:id="rId24"/>
    <p:sldId id="308" r:id="rId25"/>
    <p:sldId id="309" r:id="rId26"/>
    <p:sldId id="264" r:id="rId27"/>
    <p:sldId id="325" r:id="rId28"/>
    <p:sldId id="265" r:id="rId29"/>
    <p:sldId id="266" r:id="rId30"/>
    <p:sldId id="267" r:id="rId31"/>
    <p:sldId id="326" r:id="rId32"/>
    <p:sldId id="327" r:id="rId33"/>
    <p:sldId id="270" r:id="rId34"/>
    <p:sldId id="271" r:id="rId35"/>
    <p:sldId id="272" r:id="rId36"/>
    <p:sldId id="273" r:id="rId37"/>
    <p:sldId id="311" r:id="rId38"/>
    <p:sldId id="274" r:id="rId39"/>
    <p:sldId id="275" r:id="rId40"/>
    <p:sldId id="312" r:id="rId41"/>
    <p:sldId id="329" r:id="rId42"/>
    <p:sldId id="330" r:id="rId43"/>
    <p:sldId id="276" r:id="rId44"/>
    <p:sldId id="277" r:id="rId45"/>
    <p:sldId id="278" r:id="rId46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1" autoAdjust="0"/>
  </p:normalViewPr>
  <p:slideViewPr>
    <p:cSldViewPr>
      <p:cViewPr varScale="1">
        <p:scale>
          <a:sx n="109" d="100"/>
          <a:sy n="109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immagine diapositiva 1">
            <a:extLst>
              <a:ext uri="{FF2B5EF4-FFF2-40B4-BE49-F238E27FC236}">
                <a16:creationId xmlns:a16="http://schemas.microsoft.com/office/drawing/2014/main" id="{7454D3F6-CC4A-1244-ADE8-A426444583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Segnaposto note 2">
            <a:extLst>
              <a:ext uri="{FF2B5EF4-FFF2-40B4-BE49-F238E27FC236}">
                <a16:creationId xmlns:a16="http://schemas.microsoft.com/office/drawing/2014/main" id="{29AF12BD-4F11-8E40-9E54-0D5F1BA8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1204" name="Segnaposto numero diapositiva 3">
            <a:extLst>
              <a:ext uri="{FF2B5EF4-FFF2-40B4-BE49-F238E27FC236}">
                <a16:creationId xmlns:a16="http://schemas.microsoft.com/office/drawing/2014/main" id="{AF43F761-8E71-6D46-82C0-08DA55F4B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758679-15AF-034E-B62C-FD4CF397AB86}" type="slidenum">
              <a:rPr lang="it-IT" altLang="it-IT" sz="1300"/>
              <a:pPr eaLnBrk="1" hangingPunct="1"/>
              <a:t>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07395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immagine diapositiva 1">
            <a:extLst>
              <a:ext uri="{FF2B5EF4-FFF2-40B4-BE49-F238E27FC236}">
                <a16:creationId xmlns:a16="http://schemas.microsoft.com/office/drawing/2014/main" id="{23CC38F0-F3AA-A948-BFA1-E0CA2B49C5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Segnaposto note 2">
            <a:extLst>
              <a:ext uri="{FF2B5EF4-FFF2-40B4-BE49-F238E27FC236}">
                <a16:creationId xmlns:a16="http://schemas.microsoft.com/office/drawing/2014/main" id="{A1F09491-B2D6-6246-8165-F89FDA47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0420" name="Segnaposto numero diapositiva 3">
            <a:extLst>
              <a:ext uri="{FF2B5EF4-FFF2-40B4-BE49-F238E27FC236}">
                <a16:creationId xmlns:a16="http://schemas.microsoft.com/office/drawing/2014/main" id="{14A9FD10-C53C-BE44-9B2A-1137E8FC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5DA7B0-49A0-FA45-ADEC-01F8A95C4203}" type="slidenum">
              <a:rPr lang="it-IT" altLang="it-IT" sz="1300"/>
              <a:pPr eaLnBrk="1" hangingPunct="1"/>
              <a:t>10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85380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immagine diapositiva 1">
            <a:extLst>
              <a:ext uri="{FF2B5EF4-FFF2-40B4-BE49-F238E27FC236}">
                <a16:creationId xmlns:a16="http://schemas.microsoft.com/office/drawing/2014/main" id="{6481AEB5-5E06-E440-B1EB-0F4DEBF718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Segnaposto note 2">
            <a:extLst>
              <a:ext uri="{FF2B5EF4-FFF2-40B4-BE49-F238E27FC236}">
                <a16:creationId xmlns:a16="http://schemas.microsoft.com/office/drawing/2014/main" id="{ACF353A8-AB29-6C48-8E46-2E267474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1444" name="Segnaposto numero diapositiva 3">
            <a:extLst>
              <a:ext uri="{FF2B5EF4-FFF2-40B4-BE49-F238E27FC236}">
                <a16:creationId xmlns:a16="http://schemas.microsoft.com/office/drawing/2014/main" id="{8407569C-480E-E240-A193-778883659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786F38-887F-EE4D-A632-367B63027361}" type="slidenum">
              <a:rPr lang="it-IT" altLang="it-IT" sz="1300"/>
              <a:pPr eaLnBrk="1" hangingPunct="1"/>
              <a:t>11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53967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egnaposto immagine diapositiva 1">
            <a:extLst>
              <a:ext uri="{FF2B5EF4-FFF2-40B4-BE49-F238E27FC236}">
                <a16:creationId xmlns:a16="http://schemas.microsoft.com/office/drawing/2014/main" id="{0856FC95-70FE-D344-849A-3C1D0F3D4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Segnaposto note 2">
            <a:extLst>
              <a:ext uri="{FF2B5EF4-FFF2-40B4-BE49-F238E27FC236}">
                <a16:creationId xmlns:a16="http://schemas.microsoft.com/office/drawing/2014/main" id="{6CA48954-476D-A54B-A462-3F49E75E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2468" name="Segnaposto numero diapositiva 3">
            <a:extLst>
              <a:ext uri="{FF2B5EF4-FFF2-40B4-BE49-F238E27FC236}">
                <a16:creationId xmlns:a16="http://schemas.microsoft.com/office/drawing/2014/main" id="{4C6C97EC-1E7C-F944-9A9D-65DF5CCD0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CE7E5B-3EA0-FC4D-8650-92CDEA07B03B}" type="slidenum">
              <a:rPr lang="it-IT" altLang="it-IT" sz="1300"/>
              <a:pPr eaLnBrk="1" hangingPunct="1"/>
              <a:t>12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36803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immagine diapositiva 1">
            <a:extLst>
              <a:ext uri="{FF2B5EF4-FFF2-40B4-BE49-F238E27FC236}">
                <a16:creationId xmlns:a16="http://schemas.microsoft.com/office/drawing/2014/main" id="{C64CB1CC-31E3-584F-8BC8-28595AF555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Segnaposto note 2">
            <a:extLst>
              <a:ext uri="{FF2B5EF4-FFF2-40B4-BE49-F238E27FC236}">
                <a16:creationId xmlns:a16="http://schemas.microsoft.com/office/drawing/2014/main" id="{C5A24F03-CA4A-BE4B-AA08-143D6EA8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3492" name="Segnaposto numero diapositiva 3">
            <a:extLst>
              <a:ext uri="{FF2B5EF4-FFF2-40B4-BE49-F238E27FC236}">
                <a16:creationId xmlns:a16="http://schemas.microsoft.com/office/drawing/2014/main" id="{AF6F5FC4-7D27-3547-9A0B-FD50ED05A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FD08AA-126A-8B47-A500-3F8796441BC5}" type="slidenum">
              <a:rPr lang="it-IT" altLang="it-IT" sz="1300"/>
              <a:pPr eaLnBrk="1" hangingPunct="1"/>
              <a:t>13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62691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egnaposto immagine diapositiva 1">
            <a:extLst>
              <a:ext uri="{FF2B5EF4-FFF2-40B4-BE49-F238E27FC236}">
                <a16:creationId xmlns:a16="http://schemas.microsoft.com/office/drawing/2014/main" id="{832B6D7E-5F5D-7D42-BF93-3CB9E7AF32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Segnaposto note 2">
            <a:extLst>
              <a:ext uri="{FF2B5EF4-FFF2-40B4-BE49-F238E27FC236}">
                <a16:creationId xmlns:a16="http://schemas.microsoft.com/office/drawing/2014/main" id="{05855EF1-5D50-2A44-B69D-F00C7341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4516" name="Segnaposto numero diapositiva 3">
            <a:extLst>
              <a:ext uri="{FF2B5EF4-FFF2-40B4-BE49-F238E27FC236}">
                <a16:creationId xmlns:a16="http://schemas.microsoft.com/office/drawing/2014/main" id="{E4E85893-0277-524C-AA0F-6A4D910B1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A37C28-08E8-0E49-9631-6D3D959D4100}" type="slidenum">
              <a:rPr lang="it-IT" altLang="it-IT" sz="1300"/>
              <a:pPr eaLnBrk="1" hangingPunct="1"/>
              <a:t>14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256054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>
            <a:extLst>
              <a:ext uri="{FF2B5EF4-FFF2-40B4-BE49-F238E27FC236}">
                <a16:creationId xmlns:a16="http://schemas.microsoft.com/office/drawing/2014/main" id="{DE591F99-50BB-A14C-A20A-039E1AFD4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>
            <a:extLst>
              <a:ext uri="{FF2B5EF4-FFF2-40B4-BE49-F238E27FC236}">
                <a16:creationId xmlns:a16="http://schemas.microsoft.com/office/drawing/2014/main" id="{597AD452-8240-5741-B58B-CA6226A0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5540" name="Segnaposto numero diapositiva 3">
            <a:extLst>
              <a:ext uri="{FF2B5EF4-FFF2-40B4-BE49-F238E27FC236}">
                <a16:creationId xmlns:a16="http://schemas.microsoft.com/office/drawing/2014/main" id="{CC22AFC4-18A1-0047-9BC8-461657EAC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4CB159-EE8B-034B-B36A-D36D9741382A}" type="slidenum">
              <a:rPr lang="it-IT" altLang="it-IT" sz="1300"/>
              <a:pPr eaLnBrk="1" hangingPunct="1"/>
              <a:t>15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709668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immagine diapositiva 1">
            <a:extLst>
              <a:ext uri="{FF2B5EF4-FFF2-40B4-BE49-F238E27FC236}">
                <a16:creationId xmlns:a16="http://schemas.microsoft.com/office/drawing/2014/main" id="{C0448161-FEB0-3147-8CA2-6F34BD05C3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Segnaposto note 2">
            <a:extLst>
              <a:ext uri="{FF2B5EF4-FFF2-40B4-BE49-F238E27FC236}">
                <a16:creationId xmlns:a16="http://schemas.microsoft.com/office/drawing/2014/main" id="{24F3ADEF-F53F-6E4F-BFAA-AC852930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6564" name="Segnaposto numero diapositiva 3">
            <a:extLst>
              <a:ext uri="{FF2B5EF4-FFF2-40B4-BE49-F238E27FC236}">
                <a16:creationId xmlns:a16="http://schemas.microsoft.com/office/drawing/2014/main" id="{E5DCB62B-F100-FF40-A7E7-24F6342C9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DC984E-D852-1042-918D-03A6287C018E}" type="slidenum">
              <a:rPr lang="it-IT" altLang="it-IT" sz="1300"/>
              <a:pPr eaLnBrk="1" hangingPunct="1"/>
              <a:t>16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03865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>
            <a:extLst>
              <a:ext uri="{FF2B5EF4-FFF2-40B4-BE49-F238E27FC236}">
                <a16:creationId xmlns:a16="http://schemas.microsoft.com/office/drawing/2014/main" id="{6977B3E6-B46F-304F-BBFA-7AF281E36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>
            <a:extLst>
              <a:ext uri="{FF2B5EF4-FFF2-40B4-BE49-F238E27FC236}">
                <a16:creationId xmlns:a16="http://schemas.microsoft.com/office/drawing/2014/main" id="{F07E2B58-87D1-A948-B2AF-EBF33574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7588" name="Segnaposto numero diapositiva 3">
            <a:extLst>
              <a:ext uri="{FF2B5EF4-FFF2-40B4-BE49-F238E27FC236}">
                <a16:creationId xmlns:a16="http://schemas.microsoft.com/office/drawing/2014/main" id="{547F610C-C3E2-BD4C-88F9-695C7FDD2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444C98-AA4E-654F-9034-F6645A3207B5}" type="slidenum">
              <a:rPr lang="it-IT" altLang="it-IT" sz="1300"/>
              <a:pPr eaLnBrk="1" hangingPunct="1"/>
              <a:t>17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035093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>
            <a:extLst>
              <a:ext uri="{FF2B5EF4-FFF2-40B4-BE49-F238E27FC236}">
                <a16:creationId xmlns:a16="http://schemas.microsoft.com/office/drawing/2014/main" id="{A74FDDC2-62C8-8A4C-948C-0498192A4F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>
            <a:extLst>
              <a:ext uri="{FF2B5EF4-FFF2-40B4-BE49-F238E27FC236}">
                <a16:creationId xmlns:a16="http://schemas.microsoft.com/office/drawing/2014/main" id="{1A54995E-57E3-F649-9EA2-A8CE87EC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68612" name="Segnaposto numero diapositiva 3">
            <a:extLst>
              <a:ext uri="{FF2B5EF4-FFF2-40B4-BE49-F238E27FC236}">
                <a16:creationId xmlns:a16="http://schemas.microsoft.com/office/drawing/2014/main" id="{E634D2C2-9186-874E-BFD9-548D22C8A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512EF0-D2D8-8747-8650-2195DED25CDB}" type="slidenum">
              <a:rPr lang="it-IT" altLang="it-IT" sz="1300"/>
              <a:pPr eaLnBrk="1" hangingPunct="1"/>
              <a:t>18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96107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>
            <a:extLst>
              <a:ext uri="{FF2B5EF4-FFF2-40B4-BE49-F238E27FC236}">
                <a16:creationId xmlns:a16="http://schemas.microsoft.com/office/drawing/2014/main" id="{B58C3E7B-5A73-3446-91FD-CD7F0D805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>
            <a:extLst>
              <a:ext uri="{FF2B5EF4-FFF2-40B4-BE49-F238E27FC236}">
                <a16:creationId xmlns:a16="http://schemas.microsoft.com/office/drawing/2014/main" id="{5073F5D2-8F74-F547-B6BD-14DED1ECA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0660" name="Segnaposto numero diapositiva 3">
            <a:extLst>
              <a:ext uri="{FF2B5EF4-FFF2-40B4-BE49-F238E27FC236}">
                <a16:creationId xmlns:a16="http://schemas.microsoft.com/office/drawing/2014/main" id="{681641C2-A0D5-0E4B-BBC6-238638116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036072-D9EB-CB4C-9E9A-CBDE1876B904}" type="slidenum">
              <a:rPr lang="it-IT" altLang="it-IT" sz="1300"/>
              <a:pPr eaLnBrk="1" hangingPunct="1"/>
              <a:t>19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4695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>
            <a:extLst>
              <a:ext uri="{FF2B5EF4-FFF2-40B4-BE49-F238E27FC236}">
                <a16:creationId xmlns:a16="http://schemas.microsoft.com/office/drawing/2014/main" id="{C7501020-BF4B-954C-868F-6E9FF5D4E6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>
            <a:extLst>
              <a:ext uri="{FF2B5EF4-FFF2-40B4-BE49-F238E27FC236}">
                <a16:creationId xmlns:a16="http://schemas.microsoft.com/office/drawing/2014/main" id="{59949B96-0FC1-8D4C-A3D8-367F64A5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2228" name="Segnaposto numero diapositiva 3">
            <a:extLst>
              <a:ext uri="{FF2B5EF4-FFF2-40B4-BE49-F238E27FC236}">
                <a16:creationId xmlns:a16="http://schemas.microsoft.com/office/drawing/2014/main" id="{2D6E6877-32C8-3446-8D52-3C32B8D45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475C47-F0A1-4043-A639-43EC2C2CBB71}" type="slidenum">
              <a:rPr lang="it-IT" altLang="it-IT" sz="1300"/>
              <a:pPr eaLnBrk="1" hangingPunct="1"/>
              <a:t>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02101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immagine diapositiva 1">
            <a:extLst>
              <a:ext uri="{FF2B5EF4-FFF2-40B4-BE49-F238E27FC236}">
                <a16:creationId xmlns:a16="http://schemas.microsoft.com/office/drawing/2014/main" id="{EBB37E8E-8195-1049-90A8-7857D3373C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egnaposto note 2">
            <a:extLst>
              <a:ext uri="{FF2B5EF4-FFF2-40B4-BE49-F238E27FC236}">
                <a16:creationId xmlns:a16="http://schemas.microsoft.com/office/drawing/2014/main" id="{3CDFBC3F-00C5-3041-B716-3EB4AF5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1684" name="Segnaposto numero diapositiva 3">
            <a:extLst>
              <a:ext uri="{FF2B5EF4-FFF2-40B4-BE49-F238E27FC236}">
                <a16:creationId xmlns:a16="http://schemas.microsoft.com/office/drawing/2014/main" id="{0EA93F19-CF72-804C-B982-26BA4233D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05D71E-0D06-F849-BCC9-3FF7A86A076C}" type="slidenum">
              <a:rPr lang="it-IT" altLang="it-IT" sz="1300"/>
              <a:pPr eaLnBrk="1" hangingPunct="1"/>
              <a:t>20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09964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immagine diapositiva 1">
            <a:extLst>
              <a:ext uri="{FF2B5EF4-FFF2-40B4-BE49-F238E27FC236}">
                <a16:creationId xmlns:a16="http://schemas.microsoft.com/office/drawing/2014/main" id="{2B28398A-87EF-EE4C-9070-B17A834BD6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Segnaposto note 2">
            <a:extLst>
              <a:ext uri="{FF2B5EF4-FFF2-40B4-BE49-F238E27FC236}">
                <a16:creationId xmlns:a16="http://schemas.microsoft.com/office/drawing/2014/main" id="{B895573B-7144-3D47-B019-F7AF2618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2708" name="Segnaposto numero diapositiva 3">
            <a:extLst>
              <a:ext uri="{FF2B5EF4-FFF2-40B4-BE49-F238E27FC236}">
                <a16:creationId xmlns:a16="http://schemas.microsoft.com/office/drawing/2014/main" id="{62F0D791-ABD1-EA49-9950-D6693233F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23CADF-8D01-A847-99FA-BC3738C8A9BA}" type="slidenum">
              <a:rPr lang="it-IT" altLang="it-IT" sz="1300"/>
              <a:pPr eaLnBrk="1" hangingPunct="1"/>
              <a:t>21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877769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immagine diapositiva 1">
            <a:extLst>
              <a:ext uri="{FF2B5EF4-FFF2-40B4-BE49-F238E27FC236}">
                <a16:creationId xmlns:a16="http://schemas.microsoft.com/office/drawing/2014/main" id="{19E096D1-D9D1-444D-9E57-2FCC24A3B3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Segnaposto note 2">
            <a:extLst>
              <a:ext uri="{FF2B5EF4-FFF2-40B4-BE49-F238E27FC236}">
                <a16:creationId xmlns:a16="http://schemas.microsoft.com/office/drawing/2014/main" id="{55485A29-03C3-4C41-82EA-5FE35754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3732" name="Segnaposto numero diapositiva 3">
            <a:extLst>
              <a:ext uri="{FF2B5EF4-FFF2-40B4-BE49-F238E27FC236}">
                <a16:creationId xmlns:a16="http://schemas.microsoft.com/office/drawing/2014/main" id="{46420327-6CC7-EC48-AD4A-2613756E7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0BB494-047C-754A-BD6A-1B470C7E164A}" type="slidenum">
              <a:rPr lang="it-IT" altLang="it-IT" sz="1300"/>
              <a:pPr eaLnBrk="1" hangingPunct="1"/>
              <a:t>22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79718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>
            <a:extLst>
              <a:ext uri="{FF2B5EF4-FFF2-40B4-BE49-F238E27FC236}">
                <a16:creationId xmlns:a16="http://schemas.microsoft.com/office/drawing/2014/main" id="{79A6B63D-E27E-7848-AF2C-08A7D250EE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egnaposto note 2">
            <a:extLst>
              <a:ext uri="{FF2B5EF4-FFF2-40B4-BE49-F238E27FC236}">
                <a16:creationId xmlns:a16="http://schemas.microsoft.com/office/drawing/2014/main" id="{A6DE5AFB-DD2D-E04C-BF21-AF0BED0C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4756" name="Segnaposto numero diapositiva 3">
            <a:extLst>
              <a:ext uri="{FF2B5EF4-FFF2-40B4-BE49-F238E27FC236}">
                <a16:creationId xmlns:a16="http://schemas.microsoft.com/office/drawing/2014/main" id="{59E3111C-73DC-1446-AC42-712970088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1641E2-E9DF-3643-AD9E-5AB6BB1B9A05}" type="slidenum">
              <a:rPr lang="it-IT" altLang="it-IT" sz="1300"/>
              <a:pPr eaLnBrk="1" hangingPunct="1"/>
              <a:t>23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44965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immagine diapositiva 1">
            <a:extLst>
              <a:ext uri="{FF2B5EF4-FFF2-40B4-BE49-F238E27FC236}">
                <a16:creationId xmlns:a16="http://schemas.microsoft.com/office/drawing/2014/main" id="{59DB0E51-6549-0A4D-B751-B9121DD0B3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Segnaposto note 2">
            <a:extLst>
              <a:ext uri="{FF2B5EF4-FFF2-40B4-BE49-F238E27FC236}">
                <a16:creationId xmlns:a16="http://schemas.microsoft.com/office/drawing/2014/main" id="{754CEB6C-1FE8-D643-A238-7FDD3B04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5780" name="Segnaposto numero diapositiva 3">
            <a:extLst>
              <a:ext uri="{FF2B5EF4-FFF2-40B4-BE49-F238E27FC236}">
                <a16:creationId xmlns:a16="http://schemas.microsoft.com/office/drawing/2014/main" id="{FD8B62F2-2A22-5A4C-9EDB-41D69C15C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DB4198-4FFF-784F-8B03-3E15BEFA7A97}" type="slidenum">
              <a:rPr lang="it-IT" altLang="it-IT" sz="1300"/>
              <a:pPr eaLnBrk="1" hangingPunct="1"/>
              <a:t>24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96427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egnaposto immagine diapositiva 1">
            <a:extLst>
              <a:ext uri="{FF2B5EF4-FFF2-40B4-BE49-F238E27FC236}">
                <a16:creationId xmlns:a16="http://schemas.microsoft.com/office/drawing/2014/main" id="{C26595B1-4003-6942-AF81-92ACAA048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Segnaposto note 2">
            <a:extLst>
              <a:ext uri="{FF2B5EF4-FFF2-40B4-BE49-F238E27FC236}">
                <a16:creationId xmlns:a16="http://schemas.microsoft.com/office/drawing/2014/main" id="{7EA0B23B-43CB-6841-BEE3-A4A40B88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6804" name="Segnaposto numero diapositiva 3">
            <a:extLst>
              <a:ext uri="{FF2B5EF4-FFF2-40B4-BE49-F238E27FC236}">
                <a16:creationId xmlns:a16="http://schemas.microsoft.com/office/drawing/2014/main" id="{991C0271-7BB1-A64A-8074-9931D6C1D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C97BFE-7D7D-1C4F-9269-3FA6B0FBE048}" type="slidenum">
              <a:rPr lang="it-IT" altLang="it-IT" sz="1300"/>
              <a:pPr eaLnBrk="1" hangingPunct="1"/>
              <a:t>25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97456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immagine diapositiva 1">
            <a:extLst>
              <a:ext uri="{FF2B5EF4-FFF2-40B4-BE49-F238E27FC236}">
                <a16:creationId xmlns:a16="http://schemas.microsoft.com/office/drawing/2014/main" id="{EED17FFA-57BF-144D-A1E9-6AFC2AFA88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Segnaposto note 2">
            <a:extLst>
              <a:ext uri="{FF2B5EF4-FFF2-40B4-BE49-F238E27FC236}">
                <a16:creationId xmlns:a16="http://schemas.microsoft.com/office/drawing/2014/main" id="{B9719E8D-3A4C-A545-8A34-7983BB24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7828" name="Segnaposto numero diapositiva 3">
            <a:extLst>
              <a:ext uri="{FF2B5EF4-FFF2-40B4-BE49-F238E27FC236}">
                <a16:creationId xmlns:a16="http://schemas.microsoft.com/office/drawing/2014/main" id="{9A89F3DB-0AC6-7340-B292-FCC039EE5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650CC0-5611-E24A-AFEA-484B10923B0F}" type="slidenum">
              <a:rPr lang="it-IT" altLang="it-IT" sz="1300"/>
              <a:pPr eaLnBrk="1" hangingPunct="1"/>
              <a:t>26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010138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egnaposto immagine diapositiva 1">
            <a:extLst>
              <a:ext uri="{FF2B5EF4-FFF2-40B4-BE49-F238E27FC236}">
                <a16:creationId xmlns:a16="http://schemas.microsoft.com/office/drawing/2014/main" id="{0A5786F8-7FE1-0144-9E5E-FBFBA78B28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Segnaposto note 2">
            <a:extLst>
              <a:ext uri="{FF2B5EF4-FFF2-40B4-BE49-F238E27FC236}">
                <a16:creationId xmlns:a16="http://schemas.microsoft.com/office/drawing/2014/main" id="{962C44A9-5744-1242-AEA8-82962EF0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8852" name="Segnaposto numero diapositiva 3">
            <a:extLst>
              <a:ext uri="{FF2B5EF4-FFF2-40B4-BE49-F238E27FC236}">
                <a16:creationId xmlns:a16="http://schemas.microsoft.com/office/drawing/2014/main" id="{BA43A9C5-F485-C949-B88E-A725AA5D5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2A0080-A679-4E46-8C8D-2A92AB18B39B}" type="slidenum">
              <a:rPr lang="it-IT" altLang="it-IT" sz="1300"/>
              <a:pPr eaLnBrk="1" hangingPunct="1"/>
              <a:t>27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549849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egnaposto immagine diapositiva 1">
            <a:extLst>
              <a:ext uri="{FF2B5EF4-FFF2-40B4-BE49-F238E27FC236}">
                <a16:creationId xmlns:a16="http://schemas.microsoft.com/office/drawing/2014/main" id="{63C91952-837C-A84B-89D1-D8370CC0A7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Segnaposto note 2">
            <a:extLst>
              <a:ext uri="{FF2B5EF4-FFF2-40B4-BE49-F238E27FC236}">
                <a16:creationId xmlns:a16="http://schemas.microsoft.com/office/drawing/2014/main" id="{4615E928-A149-D048-BAB3-8C567178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79876" name="Segnaposto numero diapositiva 3">
            <a:extLst>
              <a:ext uri="{FF2B5EF4-FFF2-40B4-BE49-F238E27FC236}">
                <a16:creationId xmlns:a16="http://schemas.microsoft.com/office/drawing/2014/main" id="{FE99EE9F-C1C8-9B4E-A80D-29ECB7BAF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564294-D40E-E946-A70B-E41B0324A3FB}" type="slidenum">
              <a:rPr lang="it-IT" altLang="it-IT" sz="1300"/>
              <a:pPr eaLnBrk="1" hangingPunct="1"/>
              <a:t>28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52204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egnaposto immagine diapositiva 1">
            <a:extLst>
              <a:ext uri="{FF2B5EF4-FFF2-40B4-BE49-F238E27FC236}">
                <a16:creationId xmlns:a16="http://schemas.microsoft.com/office/drawing/2014/main" id="{C1D5B8C5-00C0-AF41-A44C-D934FCD38E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Segnaposto note 2">
            <a:extLst>
              <a:ext uri="{FF2B5EF4-FFF2-40B4-BE49-F238E27FC236}">
                <a16:creationId xmlns:a16="http://schemas.microsoft.com/office/drawing/2014/main" id="{7B6D30DF-83BE-C644-B68D-9CE3E29E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0900" name="Segnaposto numero diapositiva 3">
            <a:extLst>
              <a:ext uri="{FF2B5EF4-FFF2-40B4-BE49-F238E27FC236}">
                <a16:creationId xmlns:a16="http://schemas.microsoft.com/office/drawing/2014/main" id="{9513FA26-21EC-544E-8B04-836E1B9DB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830ADD-CB7C-134D-B3CB-A8B761458242}" type="slidenum">
              <a:rPr lang="it-IT" altLang="it-IT" sz="1300"/>
              <a:pPr eaLnBrk="1" hangingPunct="1"/>
              <a:t>29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27574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>
            <a:extLst>
              <a:ext uri="{FF2B5EF4-FFF2-40B4-BE49-F238E27FC236}">
                <a16:creationId xmlns:a16="http://schemas.microsoft.com/office/drawing/2014/main" id="{B23BB069-7051-B647-AFF1-B7304CD67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Segnaposto note 2">
            <a:extLst>
              <a:ext uri="{FF2B5EF4-FFF2-40B4-BE49-F238E27FC236}">
                <a16:creationId xmlns:a16="http://schemas.microsoft.com/office/drawing/2014/main" id="{EF10DEC0-265E-F84C-99AD-446B45A7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3252" name="Segnaposto numero diapositiva 3">
            <a:extLst>
              <a:ext uri="{FF2B5EF4-FFF2-40B4-BE49-F238E27FC236}">
                <a16:creationId xmlns:a16="http://schemas.microsoft.com/office/drawing/2014/main" id="{ECE77495-5BB3-2449-A6A9-8A5D0EC5F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275B82-7E40-0D46-8267-F76571AD55B1}" type="slidenum">
              <a:rPr lang="it-IT" altLang="it-IT" sz="1300"/>
              <a:pPr eaLnBrk="1" hangingPunct="1"/>
              <a:t>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563401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egnaposto immagine diapositiva 1">
            <a:extLst>
              <a:ext uri="{FF2B5EF4-FFF2-40B4-BE49-F238E27FC236}">
                <a16:creationId xmlns:a16="http://schemas.microsoft.com/office/drawing/2014/main" id="{9CD7DC4E-14AF-4242-95E8-69F3841BEC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Segnaposto note 2">
            <a:extLst>
              <a:ext uri="{FF2B5EF4-FFF2-40B4-BE49-F238E27FC236}">
                <a16:creationId xmlns:a16="http://schemas.microsoft.com/office/drawing/2014/main" id="{2FCABADE-21F5-A04F-BDAE-587E9462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1924" name="Segnaposto numero diapositiva 3">
            <a:extLst>
              <a:ext uri="{FF2B5EF4-FFF2-40B4-BE49-F238E27FC236}">
                <a16:creationId xmlns:a16="http://schemas.microsoft.com/office/drawing/2014/main" id="{673B57FB-F5D8-1A4B-9181-A809EFA16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CADEB7-606F-C542-8CF3-5EB660B26D86}" type="slidenum">
              <a:rPr lang="it-IT" altLang="it-IT" sz="1300"/>
              <a:pPr eaLnBrk="1" hangingPunct="1"/>
              <a:t>30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249553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egnaposto immagine diapositiva 1">
            <a:extLst>
              <a:ext uri="{FF2B5EF4-FFF2-40B4-BE49-F238E27FC236}">
                <a16:creationId xmlns:a16="http://schemas.microsoft.com/office/drawing/2014/main" id="{5E5F8333-8972-FA47-9FC7-97D589FBF0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Segnaposto note 2">
            <a:extLst>
              <a:ext uri="{FF2B5EF4-FFF2-40B4-BE49-F238E27FC236}">
                <a16:creationId xmlns:a16="http://schemas.microsoft.com/office/drawing/2014/main" id="{3850539E-E06D-2D47-A99D-9B010A43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2948" name="Segnaposto numero diapositiva 3">
            <a:extLst>
              <a:ext uri="{FF2B5EF4-FFF2-40B4-BE49-F238E27FC236}">
                <a16:creationId xmlns:a16="http://schemas.microsoft.com/office/drawing/2014/main" id="{79E92C5B-3EA9-EB44-9E5F-A7A78D2C0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5A3119-55D1-E64F-976C-0E0B47D12DA1}" type="slidenum">
              <a:rPr lang="it-IT" altLang="it-IT" sz="1300"/>
              <a:pPr eaLnBrk="1" hangingPunct="1"/>
              <a:t>31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36576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immagine diapositiva 1">
            <a:extLst>
              <a:ext uri="{FF2B5EF4-FFF2-40B4-BE49-F238E27FC236}">
                <a16:creationId xmlns:a16="http://schemas.microsoft.com/office/drawing/2014/main" id="{BFF3043D-6E50-8E45-B1BC-158DE9B4F2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Segnaposto note 2">
            <a:extLst>
              <a:ext uri="{FF2B5EF4-FFF2-40B4-BE49-F238E27FC236}">
                <a16:creationId xmlns:a16="http://schemas.microsoft.com/office/drawing/2014/main" id="{71FD313F-FFF0-5043-AECC-3CF35A5F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3972" name="Segnaposto numero diapositiva 3">
            <a:extLst>
              <a:ext uri="{FF2B5EF4-FFF2-40B4-BE49-F238E27FC236}">
                <a16:creationId xmlns:a16="http://schemas.microsoft.com/office/drawing/2014/main" id="{66E468D8-2BF4-184D-83E2-F74AC877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5345DB-9B23-CD42-84A0-613CE382E01D}" type="slidenum">
              <a:rPr lang="it-IT" altLang="it-IT" sz="1300"/>
              <a:pPr eaLnBrk="1" hangingPunct="1"/>
              <a:t>32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041714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egnaposto immagine diapositiva 1">
            <a:extLst>
              <a:ext uri="{FF2B5EF4-FFF2-40B4-BE49-F238E27FC236}">
                <a16:creationId xmlns:a16="http://schemas.microsoft.com/office/drawing/2014/main" id="{4B429532-2591-CB47-A210-7BE55C4324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Segnaposto note 2">
            <a:extLst>
              <a:ext uri="{FF2B5EF4-FFF2-40B4-BE49-F238E27FC236}">
                <a16:creationId xmlns:a16="http://schemas.microsoft.com/office/drawing/2014/main" id="{DD46A97C-2565-8243-8CB2-0241D9C1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4996" name="Segnaposto numero diapositiva 3">
            <a:extLst>
              <a:ext uri="{FF2B5EF4-FFF2-40B4-BE49-F238E27FC236}">
                <a16:creationId xmlns:a16="http://schemas.microsoft.com/office/drawing/2014/main" id="{99C4AF60-CEAA-A44E-B029-DDB506CC5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86253-FF1A-3242-ABD2-FB5A51930155}" type="slidenum">
              <a:rPr lang="it-IT" altLang="it-IT" sz="1300"/>
              <a:pPr eaLnBrk="1" hangingPunct="1"/>
              <a:t>33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588081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immagine diapositiva 1">
            <a:extLst>
              <a:ext uri="{FF2B5EF4-FFF2-40B4-BE49-F238E27FC236}">
                <a16:creationId xmlns:a16="http://schemas.microsoft.com/office/drawing/2014/main" id="{7FDB2E53-FB6F-4447-87C1-AF6E15310D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Segnaposto note 2">
            <a:extLst>
              <a:ext uri="{FF2B5EF4-FFF2-40B4-BE49-F238E27FC236}">
                <a16:creationId xmlns:a16="http://schemas.microsoft.com/office/drawing/2014/main" id="{3EADF3E1-C31C-A64F-8A6A-D691ED95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6020" name="Segnaposto numero diapositiva 3">
            <a:extLst>
              <a:ext uri="{FF2B5EF4-FFF2-40B4-BE49-F238E27FC236}">
                <a16:creationId xmlns:a16="http://schemas.microsoft.com/office/drawing/2014/main" id="{8641282C-05D1-C34C-A2A4-594EE94FE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809B3E-A417-7A4F-B869-412CCD0F3AF8}" type="slidenum">
              <a:rPr lang="it-IT" altLang="it-IT" sz="1300"/>
              <a:pPr eaLnBrk="1" hangingPunct="1"/>
              <a:t>34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346704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egnaposto immagine diapositiva 1">
            <a:extLst>
              <a:ext uri="{FF2B5EF4-FFF2-40B4-BE49-F238E27FC236}">
                <a16:creationId xmlns:a16="http://schemas.microsoft.com/office/drawing/2014/main" id="{3A7F5AB3-85A7-E344-B9B6-9F48E58071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Segnaposto note 2">
            <a:extLst>
              <a:ext uri="{FF2B5EF4-FFF2-40B4-BE49-F238E27FC236}">
                <a16:creationId xmlns:a16="http://schemas.microsoft.com/office/drawing/2014/main" id="{07386DB1-A62E-E042-B266-C018FE1A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7044" name="Segnaposto numero diapositiva 3">
            <a:extLst>
              <a:ext uri="{FF2B5EF4-FFF2-40B4-BE49-F238E27FC236}">
                <a16:creationId xmlns:a16="http://schemas.microsoft.com/office/drawing/2014/main" id="{DD18363A-D51F-4E44-8B27-47DCE25F7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560701-3C43-A84B-A837-24D6AE235EBE}" type="slidenum">
              <a:rPr lang="it-IT" altLang="it-IT" sz="1300"/>
              <a:pPr eaLnBrk="1" hangingPunct="1"/>
              <a:t>35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232272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egnaposto immagine diapositiva 1">
            <a:extLst>
              <a:ext uri="{FF2B5EF4-FFF2-40B4-BE49-F238E27FC236}">
                <a16:creationId xmlns:a16="http://schemas.microsoft.com/office/drawing/2014/main" id="{B111B5DE-4ACD-4044-BC12-7934C1129D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Segnaposto note 2">
            <a:extLst>
              <a:ext uri="{FF2B5EF4-FFF2-40B4-BE49-F238E27FC236}">
                <a16:creationId xmlns:a16="http://schemas.microsoft.com/office/drawing/2014/main" id="{730CABBB-8807-C946-A4F0-07E72494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8068" name="Segnaposto numero diapositiva 3">
            <a:extLst>
              <a:ext uri="{FF2B5EF4-FFF2-40B4-BE49-F238E27FC236}">
                <a16:creationId xmlns:a16="http://schemas.microsoft.com/office/drawing/2014/main" id="{DB137767-D4B0-3E4E-A607-EA97DF3AD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03F8AE-00C5-E345-8869-5FA63C030EF9}" type="slidenum">
              <a:rPr lang="it-IT" altLang="it-IT" sz="1300"/>
              <a:pPr eaLnBrk="1" hangingPunct="1"/>
              <a:t>36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635539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egnaposto immagine diapositiva 1">
            <a:extLst>
              <a:ext uri="{FF2B5EF4-FFF2-40B4-BE49-F238E27FC236}">
                <a16:creationId xmlns:a16="http://schemas.microsoft.com/office/drawing/2014/main" id="{7DF66E90-F46E-DE4E-9392-FD1230B7A3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Segnaposto note 2">
            <a:extLst>
              <a:ext uri="{FF2B5EF4-FFF2-40B4-BE49-F238E27FC236}">
                <a16:creationId xmlns:a16="http://schemas.microsoft.com/office/drawing/2014/main" id="{D61DCABC-F93F-2943-B563-E0016DAF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89092" name="Segnaposto numero diapositiva 3">
            <a:extLst>
              <a:ext uri="{FF2B5EF4-FFF2-40B4-BE49-F238E27FC236}">
                <a16:creationId xmlns:a16="http://schemas.microsoft.com/office/drawing/2014/main" id="{9FDA9FD6-881A-5240-B0CE-A6236BC7F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C4F0C7-9B80-4344-A5BB-4A329DCA13D8}" type="slidenum">
              <a:rPr lang="it-IT" altLang="it-IT" sz="1300"/>
              <a:pPr eaLnBrk="1" hangingPunct="1"/>
              <a:t>37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249246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egnaposto immagine diapositiva 1">
            <a:extLst>
              <a:ext uri="{FF2B5EF4-FFF2-40B4-BE49-F238E27FC236}">
                <a16:creationId xmlns:a16="http://schemas.microsoft.com/office/drawing/2014/main" id="{0CF1F1C9-8C53-4C40-85E4-B344621234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Segnaposto note 2">
            <a:extLst>
              <a:ext uri="{FF2B5EF4-FFF2-40B4-BE49-F238E27FC236}">
                <a16:creationId xmlns:a16="http://schemas.microsoft.com/office/drawing/2014/main" id="{7A415720-93F7-AF40-A494-E313B993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0116" name="Segnaposto numero diapositiva 3">
            <a:extLst>
              <a:ext uri="{FF2B5EF4-FFF2-40B4-BE49-F238E27FC236}">
                <a16:creationId xmlns:a16="http://schemas.microsoft.com/office/drawing/2014/main" id="{BE59B4A6-F364-284D-94CE-3CBBAC20A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417790-F002-4447-B0CA-A38257B2FDBB}" type="slidenum">
              <a:rPr lang="it-IT" altLang="it-IT" sz="1300"/>
              <a:pPr eaLnBrk="1" hangingPunct="1"/>
              <a:t>38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979199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egnaposto immagine diapositiva 1">
            <a:extLst>
              <a:ext uri="{FF2B5EF4-FFF2-40B4-BE49-F238E27FC236}">
                <a16:creationId xmlns:a16="http://schemas.microsoft.com/office/drawing/2014/main" id="{96C6DB85-B53B-2243-AFEC-ECEAA73AE6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Segnaposto note 2">
            <a:extLst>
              <a:ext uri="{FF2B5EF4-FFF2-40B4-BE49-F238E27FC236}">
                <a16:creationId xmlns:a16="http://schemas.microsoft.com/office/drawing/2014/main" id="{74514ACF-9865-B241-843B-C8E7E234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1140" name="Segnaposto numero diapositiva 3">
            <a:extLst>
              <a:ext uri="{FF2B5EF4-FFF2-40B4-BE49-F238E27FC236}">
                <a16:creationId xmlns:a16="http://schemas.microsoft.com/office/drawing/2014/main" id="{262EB441-E0C3-3145-A1D1-FD505F1D2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4E2272-18C0-1146-AADC-C931007366B7}" type="slidenum">
              <a:rPr lang="it-IT" altLang="it-IT" sz="1300"/>
              <a:pPr eaLnBrk="1" hangingPunct="1"/>
              <a:t>39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46736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immagine diapositiva 1">
            <a:extLst>
              <a:ext uri="{FF2B5EF4-FFF2-40B4-BE49-F238E27FC236}">
                <a16:creationId xmlns:a16="http://schemas.microsoft.com/office/drawing/2014/main" id="{28F7C209-34A0-5748-A030-0CE1A76443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Segnaposto note 2">
            <a:extLst>
              <a:ext uri="{FF2B5EF4-FFF2-40B4-BE49-F238E27FC236}">
                <a16:creationId xmlns:a16="http://schemas.microsoft.com/office/drawing/2014/main" id="{0A22EFC1-3430-184E-AD14-EE9EBDA8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4276" name="Segnaposto numero diapositiva 3">
            <a:extLst>
              <a:ext uri="{FF2B5EF4-FFF2-40B4-BE49-F238E27FC236}">
                <a16:creationId xmlns:a16="http://schemas.microsoft.com/office/drawing/2014/main" id="{2B37B488-01AD-2B49-A2CA-F6C9AB0AE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34E2E4-5A1D-0E46-BF7F-833CADD6F5E9}" type="slidenum">
              <a:rPr lang="it-IT" altLang="it-IT" sz="1300"/>
              <a:pPr eaLnBrk="1" hangingPunct="1"/>
              <a:t>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667902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egnaposto immagine diapositiva 1">
            <a:extLst>
              <a:ext uri="{FF2B5EF4-FFF2-40B4-BE49-F238E27FC236}">
                <a16:creationId xmlns:a16="http://schemas.microsoft.com/office/drawing/2014/main" id="{D3E746AE-0CBA-3446-944D-82B495969F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Segnaposto note 2">
            <a:extLst>
              <a:ext uri="{FF2B5EF4-FFF2-40B4-BE49-F238E27FC236}">
                <a16:creationId xmlns:a16="http://schemas.microsoft.com/office/drawing/2014/main" id="{4CE07070-8B26-9C4C-A579-05D06767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2164" name="Segnaposto numero diapositiva 3">
            <a:extLst>
              <a:ext uri="{FF2B5EF4-FFF2-40B4-BE49-F238E27FC236}">
                <a16:creationId xmlns:a16="http://schemas.microsoft.com/office/drawing/2014/main" id="{FC8986F3-ABF3-4E4D-931D-14B393479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1C0837-B3C7-DE43-95BB-ABF2F5F52AFE}" type="slidenum">
              <a:rPr lang="it-IT" altLang="it-IT" sz="1300"/>
              <a:pPr eaLnBrk="1" hangingPunct="1"/>
              <a:t>40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490604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egnaposto immagine diapositiva 1">
            <a:extLst>
              <a:ext uri="{FF2B5EF4-FFF2-40B4-BE49-F238E27FC236}">
                <a16:creationId xmlns:a16="http://schemas.microsoft.com/office/drawing/2014/main" id="{91B0286F-BF98-814E-BAD9-83718E09D7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Segnaposto note 2">
            <a:extLst>
              <a:ext uri="{FF2B5EF4-FFF2-40B4-BE49-F238E27FC236}">
                <a16:creationId xmlns:a16="http://schemas.microsoft.com/office/drawing/2014/main" id="{F4A5F07C-DBAE-A04A-8722-D93260EB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3188" name="Segnaposto numero diapositiva 3">
            <a:extLst>
              <a:ext uri="{FF2B5EF4-FFF2-40B4-BE49-F238E27FC236}">
                <a16:creationId xmlns:a16="http://schemas.microsoft.com/office/drawing/2014/main" id="{BE6E67B0-AB29-954F-8D08-A6C35B6DA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DA0B39-B168-2841-BB6E-AD7E1F870EF2}" type="slidenum">
              <a:rPr lang="it-IT" altLang="it-IT" sz="1300"/>
              <a:pPr eaLnBrk="1" hangingPunct="1"/>
              <a:t>41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036931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egnaposto immagine diapositiva 1">
            <a:extLst>
              <a:ext uri="{FF2B5EF4-FFF2-40B4-BE49-F238E27FC236}">
                <a16:creationId xmlns:a16="http://schemas.microsoft.com/office/drawing/2014/main" id="{5AB10222-1A8D-FA40-8B3F-48A4C53B30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Segnaposto note 2">
            <a:extLst>
              <a:ext uri="{FF2B5EF4-FFF2-40B4-BE49-F238E27FC236}">
                <a16:creationId xmlns:a16="http://schemas.microsoft.com/office/drawing/2014/main" id="{A8B840CF-AE5E-974B-B780-9BB37868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4212" name="Segnaposto numero diapositiva 3">
            <a:extLst>
              <a:ext uri="{FF2B5EF4-FFF2-40B4-BE49-F238E27FC236}">
                <a16:creationId xmlns:a16="http://schemas.microsoft.com/office/drawing/2014/main" id="{A07EBA68-4CB2-CE47-8EB2-52BA86DF9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D7E10B-2AD2-904A-AB01-997969479568}" type="slidenum">
              <a:rPr lang="it-IT" altLang="it-IT" sz="1300"/>
              <a:pPr eaLnBrk="1" hangingPunct="1"/>
              <a:t>42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64965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egnaposto immagine diapositiva 1">
            <a:extLst>
              <a:ext uri="{FF2B5EF4-FFF2-40B4-BE49-F238E27FC236}">
                <a16:creationId xmlns:a16="http://schemas.microsoft.com/office/drawing/2014/main" id="{5F2E4396-6C3A-0243-B6D1-8A9E160AA3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Segnaposto note 2">
            <a:extLst>
              <a:ext uri="{FF2B5EF4-FFF2-40B4-BE49-F238E27FC236}">
                <a16:creationId xmlns:a16="http://schemas.microsoft.com/office/drawing/2014/main" id="{B1CF8E47-1E50-D94F-B79E-1FB158CE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5236" name="Segnaposto numero diapositiva 3">
            <a:extLst>
              <a:ext uri="{FF2B5EF4-FFF2-40B4-BE49-F238E27FC236}">
                <a16:creationId xmlns:a16="http://schemas.microsoft.com/office/drawing/2014/main" id="{81C07E2A-000D-1741-8E29-32CB7139B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1CEF34-D4D9-B44F-A7E3-24036333882C}" type="slidenum">
              <a:rPr lang="it-IT" altLang="it-IT" sz="1300"/>
              <a:pPr eaLnBrk="1" hangingPunct="1"/>
              <a:t>43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469812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immagine diapositiva 1">
            <a:extLst>
              <a:ext uri="{FF2B5EF4-FFF2-40B4-BE49-F238E27FC236}">
                <a16:creationId xmlns:a16="http://schemas.microsoft.com/office/drawing/2014/main" id="{98101CAA-3A64-0947-8089-25A5F9865F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Segnaposto note 2">
            <a:extLst>
              <a:ext uri="{FF2B5EF4-FFF2-40B4-BE49-F238E27FC236}">
                <a16:creationId xmlns:a16="http://schemas.microsoft.com/office/drawing/2014/main" id="{9B0DFA37-72A4-CA44-83D4-CB7AFA45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6260" name="Segnaposto numero diapositiva 3">
            <a:extLst>
              <a:ext uri="{FF2B5EF4-FFF2-40B4-BE49-F238E27FC236}">
                <a16:creationId xmlns:a16="http://schemas.microsoft.com/office/drawing/2014/main" id="{CC9D0CFE-3D1D-BD4E-9FCE-C2F5EC1E1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670E00-5B47-9A4F-8744-F28C9799B34A}" type="slidenum">
              <a:rPr lang="it-IT" altLang="it-IT" sz="1300"/>
              <a:pPr eaLnBrk="1" hangingPunct="1"/>
              <a:t>44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6845264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egnaposto immagine diapositiva 1">
            <a:extLst>
              <a:ext uri="{FF2B5EF4-FFF2-40B4-BE49-F238E27FC236}">
                <a16:creationId xmlns:a16="http://schemas.microsoft.com/office/drawing/2014/main" id="{EE01199A-CBCF-9144-AB8A-365143E863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Segnaposto note 2">
            <a:extLst>
              <a:ext uri="{FF2B5EF4-FFF2-40B4-BE49-F238E27FC236}">
                <a16:creationId xmlns:a16="http://schemas.microsoft.com/office/drawing/2014/main" id="{A2A76883-A7BA-6A49-A7A2-8E930386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97284" name="Segnaposto numero diapositiva 3">
            <a:extLst>
              <a:ext uri="{FF2B5EF4-FFF2-40B4-BE49-F238E27FC236}">
                <a16:creationId xmlns:a16="http://schemas.microsoft.com/office/drawing/2014/main" id="{0035161D-E96C-D64E-B89A-2BCBB8DD5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788EE-F14C-664D-91EF-B94E2D2B74E2}" type="slidenum">
              <a:rPr lang="it-IT" altLang="it-IT" sz="1300"/>
              <a:pPr eaLnBrk="1" hangingPunct="1"/>
              <a:t>45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258822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egnaposto immagine diapositiva 1">
            <a:extLst>
              <a:ext uri="{FF2B5EF4-FFF2-40B4-BE49-F238E27FC236}">
                <a16:creationId xmlns:a16="http://schemas.microsoft.com/office/drawing/2014/main" id="{9C312FA3-2B24-CD4B-AB6B-67FA6DE322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Segnaposto note 2">
            <a:extLst>
              <a:ext uri="{FF2B5EF4-FFF2-40B4-BE49-F238E27FC236}">
                <a16:creationId xmlns:a16="http://schemas.microsoft.com/office/drawing/2014/main" id="{4AD761B3-2F91-A440-B17D-1971DFA6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5300" name="Segnaposto numero diapositiva 3">
            <a:extLst>
              <a:ext uri="{FF2B5EF4-FFF2-40B4-BE49-F238E27FC236}">
                <a16:creationId xmlns:a16="http://schemas.microsoft.com/office/drawing/2014/main" id="{BB14FD95-5722-4C45-9BA4-602ED945E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AD9FF2-1E39-4D4A-9352-75D5DCC2D4C1}" type="slidenum">
              <a:rPr lang="it-IT" altLang="it-IT" sz="1300"/>
              <a:pPr eaLnBrk="1" hangingPunct="1"/>
              <a:t>5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96687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egnaposto immagine diapositiva 1">
            <a:extLst>
              <a:ext uri="{FF2B5EF4-FFF2-40B4-BE49-F238E27FC236}">
                <a16:creationId xmlns:a16="http://schemas.microsoft.com/office/drawing/2014/main" id="{9287E0BD-F423-A048-9D07-E33638C214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Segnaposto note 2">
            <a:extLst>
              <a:ext uri="{FF2B5EF4-FFF2-40B4-BE49-F238E27FC236}">
                <a16:creationId xmlns:a16="http://schemas.microsoft.com/office/drawing/2014/main" id="{1060DE59-B218-7742-98FA-4E6025B7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6324" name="Segnaposto numero diapositiva 3">
            <a:extLst>
              <a:ext uri="{FF2B5EF4-FFF2-40B4-BE49-F238E27FC236}">
                <a16:creationId xmlns:a16="http://schemas.microsoft.com/office/drawing/2014/main" id="{ECCC2486-9258-3848-A777-8F7C75379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1C91FB-E57B-DC41-AC80-E04AFC2C3B2A}" type="slidenum">
              <a:rPr lang="it-IT" altLang="it-IT" sz="1300"/>
              <a:pPr eaLnBrk="1" hangingPunct="1"/>
              <a:t>6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04441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immagine diapositiva 1">
            <a:extLst>
              <a:ext uri="{FF2B5EF4-FFF2-40B4-BE49-F238E27FC236}">
                <a16:creationId xmlns:a16="http://schemas.microsoft.com/office/drawing/2014/main" id="{FBAF85DD-E6AB-9643-8597-3C85D053C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Segnaposto note 2">
            <a:extLst>
              <a:ext uri="{FF2B5EF4-FFF2-40B4-BE49-F238E27FC236}">
                <a16:creationId xmlns:a16="http://schemas.microsoft.com/office/drawing/2014/main" id="{467132A8-8B8E-F74A-91BE-ABD816A6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7348" name="Segnaposto numero diapositiva 3">
            <a:extLst>
              <a:ext uri="{FF2B5EF4-FFF2-40B4-BE49-F238E27FC236}">
                <a16:creationId xmlns:a16="http://schemas.microsoft.com/office/drawing/2014/main" id="{7E6AA4C4-E1D0-3E44-A3B6-45CEAF067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454673-EB22-4448-84BA-8E76DC5546B0}" type="slidenum">
              <a:rPr lang="it-IT" altLang="it-IT" sz="1300"/>
              <a:pPr eaLnBrk="1" hangingPunct="1"/>
              <a:t>7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37474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immagine diapositiva 1">
            <a:extLst>
              <a:ext uri="{FF2B5EF4-FFF2-40B4-BE49-F238E27FC236}">
                <a16:creationId xmlns:a16="http://schemas.microsoft.com/office/drawing/2014/main" id="{92FD01DF-AC46-6545-99FC-C26C45314E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Segnaposto note 2">
            <a:extLst>
              <a:ext uri="{FF2B5EF4-FFF2-40B4-BE49-F238E27FC236}">
                <a16:creationId xmlns:a16="http://schemas.microsoft.com/office/drawing/2014/main" id="{A5EFE31D-4C3F-9042-917A-34296B4C2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8372" name="Segnaposto numero diapositiva 3">
            <a:extLst>
              <a:ext uri="{FF2B5EF4-FFF2-40B4-BE49-F238E27FC236}">
                <a16:creationId xmlns:a16="http://schemas.microsoft.com/office/drawing/2014/main" id="{76491365-4C15-7C45-A893-5D3952FDB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20DCC4-2010-B542-A283-2F80A9D4E19B}" type="slidenum">
              <a:rPr lang="it-IT" altLang="it-IT" sz="1300"/>
              <a:pPr eaLnBrk="1" hangingPunct="1"/>
              <a:t>8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149270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immagine diapositiva 1">
            <a:extLst>
              <a:ext uri="{FF2B5EF4-FFF2-40B4-BE49-F238E27FC236}">
                <a16:creationId xmlns:a16="http://schemas.microsoft.com/office/drawing/2014/main" id="{DEB812CE-2A18-C14A-B8BC-B33B681970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Segnaposto note 2">
            <a:extLst>
              <a:ext uri="{FF2B5EF4-FFF2-40B4-BE49-F238E27FC236}">
                <a16:creationId xmlns:a16="http://schemas.microsoft.com/office/drawing/2014/main" id="{7CD11411-C289-4B42-BFC5-2E8676F1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latin typeface="Bookman Old Style" charset="0"/>
            </a:endParaRPr>
          </a:p>
        </p:txBody>
      </p:sp>
      <p:sp>
        <p:nvSpPr>
          <p:cNvPr id="59396" name="Segnaposto numero diapositiva 3">
            <a:extLst>
              <a:ext uri="{FF2B5EF4-FFF2-40B4-BE49-F238E27FC236}">
                <a16:creationId xmlns:a16="http://schemas.microsoft.com/office/drawing/2014/main" id="{7A3C84C1-A9D1-EA41-B75B-0D120FBC6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A1FA02-9EB2-FA48-B38A-6FBCD5EF7A94}" type="slidenum">
              <a:rPr lang="it-IT" altLang="it-IT" sz="1300"/>
              <a:pPr eaLnBrk="1" hangingPunct="1"/>
              <a:t>9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95082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E84598-9D21-5F4B-9A71-927766101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5B4B68F-6D37-3645-89A1-607D3AACE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prof. Michele Scalera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86D6FB-8992-9E47-9ED5-6237E79C6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F666C-E58F-884E-A0D0-1A7690536E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924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endParaRPr lang="it-IT" dirty="0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B93694-E604-BE46-8ECE-39FD1711DA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it-IT"/>
              <a:t>Data Warehouse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948EDB8-0842-C94E-94F4-93BED1D7EA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r" eaLnBrk="1" hangingPunct="1"/>
            <a:r>
              <a:rPr lang="it-IT" altLang="it-IT">
                <a:ea typeface="ＭＳ Ｐゴシック" panose="020B0600070205080204" pitchFamily="34" charset="-128"/>
              </a:rPr>
              <a:t>Prof. Michele Scalera</a:t>
            </a:r>
          </a:p>
          <a:p>
            <a:pPr algn="r" eaLnBrk="1" hangingPunct="1"/>
            <a:r>
              <a:rPr lang="it-IT" altLang="it-IT">
                <a:ea typeface="ＭＳ Ｐゴシック" panose="020B0600070205080204" pitchFamily="34" charset="-128"/>
              </a:rPr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15049449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piè di pagina 4">
            <a:extLst>
              <a:ext uri="{FF2B5EF4-FFF2-40B4-BE49-F238E27FC236}">
                <a16:creationId xmlns:a16="http://schemas.microsoft.com/office/drawing/2014/main" id="{FCBF7BD1-A3AE-3F4B-8F50-CFF0C500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34D6049-395D-044E-A658-337A200B3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Data Warehouse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86D51ED-9DDD-A24E-BB70-C7432D2F0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Un Data Warehouse è un contenitore di dati storici integrati e consistenti, di qualità, dotato di strumenti che consentono alla direzione aziendale di estrarre informazioni attendibili a supporto del processo decisionale.</a:t>
            </a:r>
          </a:p>
          <a:p>
            <a:pPr eaLnBrk="1" hangingPunct="1">
              <a:lnSpc>
                <a:spcPct val="90000"/>
              </a:lnSpc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Non più decisioni basate sull’intuito o sull’esperienza!</a:t>
            </a:r>
          </a:p>
        </p:txBody>
      </p:sp>
    </p:spTree>
    <p:extLst>
      <p:ext uri="{BB962C8B-B14F-4D97-AF65-F5344CB8AC3E}">
        <p14:creationId xmlns:p14="http://schemas.microsoft.com/office/powerpoint/2010/main" val="22247912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piè di pagina 4">
            <a:extLst>
              <a:ext uri="{FF2B5EF4-FFF2-40B4-BE49-F238E27FC236}">
                <a16:creationId xmlns:a16="http://schemas.microsoft.com/office/drawing/2014/main" id="{A78865F3-679F-D940-B716-9EBB899E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2CD27EE-CFFC-8A4A-9E79-14A75E972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Data Warehouse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84D666-8630-B243-B418-22726897D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una base di dati organizzata per essere la singola fonte della verità per tutte le applicazioni di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4810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piè di pagina 4">
            <a:extLst>
              <a:ext uri="{FF2B5EF4-FFF2-40B4-BE49-F238E27FC236}">
                <a16:creationId xmlns:a16="http://schemas.microsoft.com/office/drawing/2014/main" id="{90FFEC8D-3C65-AB4A-8AB2-7870639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83EA55E-AA84-F54C-9D61-6083107F6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Data Warehouse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741B730-2611-FF4D-82D9-9DAB1E152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Con il termine DW si intende l’intero processo che estrae dal SIA i dati di interesse, li transforma, li integra e li ripulisce da errori e inconsistenze, li inserisce nel DW per poi utilizzarli al fine di rispondere alle complesse interrogazioni di analisi e previsione formulate dagli utenti finali. </a:t>
            </a:r>
          </a:p>
        </p:txBody>
      </p:sp>
    </p:spTree>
    <p:extLst>
      <p:ext uri="{BB962C8B-B14F-4D97-AF65-F5344CB8AC3E}">
        <p14:creationId xmlns:p14="http://schemas.microsoft.com/office/powerpoint/2010/main" val="6854718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piè di pagina 4">
            <a:extLst>
              <a:ext uri="{FF2B5EF4-FFF2-40B4-BE49-F238E27FC236}">
                <a16:creationId xmlns:a16="http://schemas.microsoft.com/office/drawing/2014/main" id="{4B1D8A7C-14C8-B54A-9AF7-39519883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8FD3DFC-C8E1-5D43-B074-E17A3DF9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Data Warehouse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B2C74C7-C5AE-AE40-A84C-9BC16318F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r>
              <a:rPr lang="it-IT" sz="2600"/>
              <a:t>Sebbene siano state le grandi aziende i primi utilizzatori di DW, oggi sono adottati da organizzazioni di tutti i livelli.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 sz="2600"/>
          </a:p>
          <a:p>
            <a:pPr eaLnBrk="1" hangingPunct="1">
              <a:buFont typeface="Bookman Old Style" charset="0"/>
              <a:buChar char="o"/>
              <a:defRPr/>
            </a:pPr>
            <a:endParaRPr lang="it-IT" sz="2600"/>
          </a:p>
          <a:p>
            <a:pPr eaLnBrk="1" hangingPunct="1">
              <a:buFont typeface="Bookman Old Style" charset="0"/>
              <a:buChar char="o"/>
              <a:defRPr/>
            </a:pPr>
            <a:r>
              <a:rPr lang="it-IT" sz="2600"/>
              <a:t>Reperire informazioni a supporto del Decision Support System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 sz="2600"/>
          </a:p>
        </p:txBody>
      </p:sp>
    </p:spTree>
    <p:extLst>
      <p:ext uri="{BB962C8B-B14F-4D97-AF65-F5344CB8AC3E}">
        <p14:creationId xmlns:p14="http://schemas.microsoft.com/office/powerpoint/2010/main" val="38133071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piè di pagina 4">
            <a:extLst>
              <a:ext uri="{FF2B5EF4-FFF2-40B4-BE49-F238E27FC236}">
                <a16:creationId xmlns:a16="http://schemas.microsoft.com/office/drawing/2014/main" id="{9272EAF3-6559-5C4C-9608-5801EF9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D1A4D52-7890-BF40-997B-313ED28F7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Data Warehouse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DE0937A-03DE-5643-A1E3-D6C8F5E7F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DW si poggia su più fonti di dati eterogenee.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Di tutti questi dati il DW si impegna restituire una visione unificata.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costruzione di DW non comporta l’inserimento di nuovi dati ma la riorganizzazione di quelli esistenti.</a:t>
            </a:r>
          </a:p>
        </p:txBody>
      </p:sp>
    </p:spTree>
    <p:extLst>
      <p:ext uri="{BB962C8B-B14F-4D97-AF65-F5344CB8AC3E}">
        <p14:creationId xmlns:p14="http://schemas.microsoft.com/office/powerpoint/2010/main" val="92979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piè di pagina 4">
            <a:extLst>
              <a:ext uri="{FF2B5EF4-FFF2-40B4-BE49-F238E27FC236}">
                <a16:creationId xmlns:a16="http://schemas.microsoft.com/office/drawing/2014/main" id="{F2495102-1BF7-A641-84C6-A09ECCE1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4E08D6B-4264-124B-8A71-557435F39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Data Warehouse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782BF1A-2A56-0C46-8786-3F8FB6970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Un DW è un insieme logico di informazioni (raccolte da più DB) utilizzato per creare Business Intelligence, in grado di supportare attività di analisi aziendale e processi decisionali.</a:t>
            </a:r>
          </a:p>
        </p:txBody>
      </p:sp>
    </p:spTree>
    <p:extLst>
      <p:ext uri="{BB962C8B-B14F-4D97-AF65-F5344CB8AC3E}">
        <p14:creationId xmlns:p14="http://schemas.microsoft.com/office/powerpoint/2010/main" val="109727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piè di pagina 4">
            <a:extLst>
              <a:ext uri="{FF2B5EF4-FFF2-40B4-BE49-F238E27FC236}">
                <a16:creationId xmlns:a16="http://schemas.microsoft.com/office/drawing/2014/main" id="{04017FC2-5BF7-2B4C-8739-554C4969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0D693ED-2E73-6A43-BE7A-259C7A318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Data Warehouse e Azienda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41211E5-CAD4-1D43-924F-1EADA9371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Sebbene il concetto possa apparire semplice, quello del DW rappresenta un modo radicalmente diverso di concepire l’organizzazione e la gestione delle informazioni all’interno dell’azienda.</a:t>
            </a:r>
          </a:p>
        </p:txBody>
      </p:sp>
    </p:spTree>
    <p:extLst>
      <p:ext uri="{BB962C8B-B14F-4D97-AF65-F5344CB8AC3E}">
        <p14:creationId xmlns:p14="http://schemas.microsoft.com/office/powerpoint/2010/main" val="20404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piè di pagina 4">
            <a:extLst>
              <a:ext uri="{FF2B5EF4-FFF2-40B4-BE49-F238E27FC236}">
                <a16:creationId xmlns:a16="http://schemas.microsoft.com/office/drawing/2014/main" id="{DCA3F932-68C8-0743-8F0E-5F75312E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92640B5-083B-F842-B484-99CD852B2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L’informazione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39E0F5E-8F7A-A845-A9F7-674708557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un bene a valore crescente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necessaria per pianificare e controllare le attività aziendali con efficacia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È la materia prima, trasformata dai SIA come i semilavorati sono trasformati dai sistemi di produzione.</a:t>
            </a:r>
          </a:p>
        </p:txBody>
      </p:sp>
    </p:spTree>
    <p:extLst>
      <p:ext uri="{BB962C8B-B14F-4D97-AF65-F5344CB8AC3E}">
        <p14:creationId xmlns:p14="http://schemas.microsoft.com/office/powerpoint/2010/main" val="9499080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piè di pagina 4">
            <a:extLst>
              <a:ext uri="{FF2B5EF4-FFF2-40B4-BE49-F238E27FC236}">
                <a16:creationId xmlns:a16="http://schemas.microsoft.com/office/drawing/2014/main" id="{2BC47E0A-1E97-FE44-BE32-12A56DD8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8AFB150-0616-3D42-A223-33CAA181E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L’informazione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997EF46-3FD1-404B-8F7B-A4CD3E706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Il fenomeno del DW nasce dall’accumulo di una enorme quantità di dati, da cui è difficile trarre informazioni.</a:t>
            </a: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Richiesta del Management: Utilizzare i dati memorizzati per scopi che vanno oltre quelli di routine.</a:t>
            </a:r>
          </a:p>
        </p:txBody>
      </p:sp>
    </p:spTree>
    <p:extLst>
      <p:ext uri="{BB962C8B-B14F-4D97-AF65-F5344CB8AC3E}">
        <p14:creationId xmlns:p14="http://schemas.microsoft.com/office/powerpoint/2010/main" val="327358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piè di pagina 4">
            <a:extLst>
              <a:ext uri="{FF2B5EF4-FFF2-40B4-BE49-F238E27FC236}">
                <a16:creationId xmlns:a16="http://schemas.microsoft.com/office/drawing/2014/main" id="{B770BB6B-A72E-FC44-ABC1-85888CF9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7020A45-7520-9E4B-B8F2-BB6E0F7B2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 Problemi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9FB115D-2451-CD4B-81F5-E65434110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Per decenni si è pensato che i linguaggi di interrogazione fossero sufficienti sia per la gestione operativa che per l’analisi.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Invece SQL è solo per esperti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È difficile ottimizzare un’applicazione in modo che soddisfi contemporaneamente sia le esigenze di analisi che di gestione.</a:t>
            </a:r>
          </a:p>
        </p:txBody>
      </p:sp>
    </p:spTree>
    <p:extLst>
      <p:ext uri="{BB962C8B-B14F-4D97-AF65-F5344CB8AC3E}">
        <p14:creationId xmlns:p14="http://schemas.microsoft.com/office/powerpoint/2010/main" val="12355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piè di pagina 4">
            <a:extLst>
              <a:ext uri="{FF2B5EF4-FFF2-40B4-BE49-F238E27FC236}">
                <a16:creationId xmlns:a16="http://schemas.microsoft.com/office/drawing/2014/main" id="{84AD4F21-846E-D54F-B56F-7B6DD23A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5074D5E-18CB-E143-BFCF-DB2E2EF8B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Problema alla base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3DF3E91-71C6-1948-8C6D-A68944248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 Data Base consentono di gestire efficientemente in dati in linea OLTP.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Con OLTP si memorizzano enormi moli di dati nei DB.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Questi dati possono essere utili non solo per la gestione dell’azienda ma anche per la pianificazione e il DSS.</a:t>
            </a:r>
          </a:p>
        </p:txBody>
      </p:sp>
    </p:spTree>
    <p:extLst>
      <p:ext uri="{BB962C8B-B14F-4D97-AF65-F5344CB8AC3E}">
        <p14:creationId xmlns:p14="http://schemas.microsoft.com/office/powerpoint/2010/main" val="2845345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piè di pagina 4">
            <a:extLst>
              <a:ext uri="{FF2B5EF4-FFF2-40B4-BE49-F238E27FC236}">
                <a16:creationId xmlns:a16="http://schemas.microsoft.com/office/drawing/2014/main" id="{0BB7C19B-4E47-4C4D-9501-D333DA36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C93E2A0-A181-354A-B935-D9B2B71DB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 Problemi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A5CC66C-9AC1-6343-BEA7-EB1A99758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Query che durano ore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Risultati di query in forma tabellare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Impossibilità ad estrarre le informazioni per come sono memorizzati i dati.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diversi DB aziendali producono spesso risultati inconsistenti tra loro.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75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piè di pagina 4">
            <a:extLst>
              <a:ext uri="{FF2B5EF4-FFF2-40B4-BE49-F238E27FC236}">
                <a16:creationId xmlns:a16="http://schemas.microsoft.com/office/drawing/2014/main" id="{F2C47DE9-3477-7C4A-A80E-DCE8C998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12F2D65-47BB-1340-8F25-5D8E688D0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 Problemi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A951667-BC2C-4046-BAC9-483E26F28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Selezionare, raggruppare, manipolare i dati in ogni modo possibile. Il processo decisionale è difficilmente pianificabile a priori.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Mostrare solo ciò che è importante. I dettagli a questo livello sono dannosi.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Alcuni dati transazionali non sono corretti.</a:t>
            </a:r>
          </a:p>
        </p:txBody>
      </p:sp>
    </p:spTree>
    <p:extLst>
      <p:ext uri="{BB962C8B-B14F-4D97-AF65-F5344CB8AC3E}">
        <p14:creationId xmlns:p14="http://schemas.microsoft.com/office/powerpoint/2010/main" val="209538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piè di pagina 4">
            <a:extLst>
              <a:ext uri="{FF2B5EF4-FFF2-40B4-BE49-F238E27FC236}">
                <a16:creationId xmlns:a16="http://schemas.microsoft.com/office/drawing/2014/main" id="{BB5B576B-3C01-7D47-993F-C3D430A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61A3992-0341-9841-9D6A-B5F4B218C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Ulteriore problema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C5F1E17-5D95-7141-96AD-0444EDD26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Gli utenti di un Data warehouse cambiano continuamente il tipo di domande poste.</a:t>
            </a:r>
          </a:p>
        </p:txBody>
      </p:sp>
    </p:spTree>
    <p:extLst>
      <p:ext uri="{BB962C8B-B14F-4D97-AF65-F5344CB8AC3E}">
        <p14:creationId xmlns:p14="http://schemas.microsoft.com/office/powerpoint/2010/main" val="260973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piè di pagina 4">
            <a:extLst>
              <a:ext uri="{FF2B5EF4-FFF2-40B4-BE49-F238E27FC236}">
                <a16:creationId xmlns:a16="http://schemas.microsoft.com/office/drawing/2014/main" id="{2E9CF071-D5FC-E846-A512-E0BA9D21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DC2A91D-4EFC-8D42-8ADE-DF4C2E8E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Idea base del DW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625E8B7-DDAD-5E43-BAC0-A11D2D6FD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Separare l’elaborazione di tipo analitico OLAP (On-Line Analytical Processing) da quella legata alle transazioni OLTP (On-Line Transactional Processing).</a:t>
            </a:r>
          </a:p>
        </p:txBody>
      </p:sp>
    </p:spTree>
    <p:extLst>
      <p:ext uri="{BB962C8B-B14F-4D97-AF65-F5344CB8AC3E}">
        <p14:creationId xmlns:p14="http://schemas.microsoft.com/office/powerpoint/2010/main" val="2464480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piè di pagina 4">
            <a:extLst>
              <a:ext uri="{FF2B5EF4-FFF2-40B4-BE49-F238E27FC236}">
                <a16:creationId xmlns:a16="http://schemas.microsoft.com/office/drawing/2014/main" id="{B18C3250-74EF-6443-86CB-B145A28C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054EE20-42AA-0E4A-A884-E535B2D61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OLAP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9AFDA00-5CF4-A94B-A14D-596FF0499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L’elemento principale dell’architettura OLAP è una particolare base di dati chiamata Data Warehouse nella quale vengono raccolte tutte le informazioni che, opportunamente analizzate, possono fornire supporto alle decisioni.</a:t>
            </a:r>
          </a:p>
        </p:txBody>
      </p:sp>
    </p:spTree>
    <p:extLst>
      <p:ext uri="{BB962C8B-B14F-4D97-AF65-F5344CB8AC3E}">
        <p14:creationId xmlns:p14="http://schemas.microsoft.com/office/powerpoint/2010/main" val="189570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piè di pagina 4">
            <a:extLst>
              <a:ext uri="{FF2B5EF4-FFF2-40B4-BE49-F238E27FC236}">
                <a16:creationId xmlns:a16="http://schemas.microsoft.com/office/drawing/2014/main" id="{4955AEF5-EE31-F74A-B574-FD6A569F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029CDD4-ADC4-9C42-9F75-4F54826A5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OLAP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D021DF6-7287-DF42-BB4D-62DC5398F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In tale contesto i sistemi OLTP fungono da data source per i sistemi OLAP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18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piè di pagina 4">
            <a:extLst>
              <a:ext uri="{FF2B5EF4-FFF2-40B4-BE49-F238E27FC236}">
                <a16:creationId xmlns:a16="http://schemas.microsoft.com/office/drawing/2014/main" id="{AED13FFB-49ED-E942-A199-C203777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7A959BC-907C-2349-BC47-FEF9CC02E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Idea base del DW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1453139-DDF8-0B4B-9790-47DDBDAD1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Costruendo un nuovo repository che integri i dati elementari provenienti da sorgenti diverse, organizzandoli e rendendoli disponibili per scopi di analisi e valutazioni finalizzate alla pianificazione e al processo decisionale.</a:t>
            </a:r>
          </a:p>
        </p:txBody>
      </p:sp>
    </p:spTree>
    <p:extLst>
      <p:ext uri="{BB962C8B-B14F-4D97-AF65-F5344CB8AC3E}">
        <p14:creationId xmlns:p14="http://schemas.microsoft.com/office/powerpoint/2010/main" val="3805570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piè di pagina 4">
            <a:extLst>
              <a:ext uri="{FF2B5EF4-FFF2-40B4-BE49-F238E27FC236}">
                <a16:creationId xmlns:a16="http://schemas.microsoft.com/office/drawing/2014/main" id="{6CDA9EEC-6D4A-7943-B362-E1EFAFFF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CF3FD24-75E1-054B-B07D-98912B2C8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 Data Warehouse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5682256-CE69-E54E-87B8-DF969AEE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DW ha necessità, clienti, strutture e ritmi profondamente diversi dai sistemi di record operazionali.</a:t>
            </a:r>
          </a:p>
        </p:txBody>
      </p:sp>
    </p:spTree>
    <p:extLst>
      <p:ext uri="{BB962C8B-B14F-4D97-AF65-F5344CB8AC3E}">
        <p14:creationId xmlns:p14="http://schemas.microsoft.com/office/powerpoint/2010/main" val="12360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piè di pagina 4">
            <a:extLst>
              <a:ext uri="{FF2B5EF4-FFF2-40B4-BE49-F238E27FC236}">
                <a16:creationId xmlns:a16="http://schemas.microsoft.com/office/drawing/2014/main" id="{644BEF5C-3CBF-274B-985D-613BE86B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0C885F2-EB32-ED43-B55D-736EA10ED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 data base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231AFC0-BE33-CE4C-B450-8DB5EFF6D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Data Base memorizzano dati operazionali, ossia dati generati da operazioni, principalmente di carattere amministrativo, svolte all’interno di processi gestionali.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operazionali coprono un arco di tempo limitato.</a:t>
            </a:r>
          </a:p>
        </p:txBody>
      </p:sp>
    </p:spTree>
    <p:extLst>
      <p:ext uri="{BB962C8B-B14F-4D97-AF65-F5344CB8AC3E}">
        <p14:creationId xmlns:p14="http://schemas.microsoft.com/office/powerpoint/2010/main" val="552346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piè di pagina 4">
            <a:extLst>
              <a:ext uri="{FF2B5EF4-FFF2-40B4-BE49-F238E27FC236}">
                <a16:creationId xmlns:a16="http://schemas.microsoft.com/office/drawing/2014/main" id="{650CCC2A-B6BC-5A4B-8026-0F606CEA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2771" name="Rectangle 41">
            <a:extLst>
              <a:ext uri="{FF2B5EF4-FFF2-40B4-BE49-F238E27FC236}">
                <a16:creationId xmlns:a16="http://schemas.microsoft.com/office/drawing/2014/main" id="{9E00830E-B93E-554C-90DC-144EBAB9F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/>
              <a:t>I sistemi di supporto alle decisioni</a:t>
            </a:r>
          </a:p>
        </p:txBody>
      </p:sp>
      <p:graphicFrame>
        <p:nvGraphicFramePr>
          <p:cNvPr id="32808" name="Group 40">
            <a:extLst>
              <a:ext uri="{FF2B5EF4-FFF2-40B4-BE49-F238E27FC236}">
                <a16:creationId xmlns:a16="http://schemas.microsoft.com/office/drawing/2014/main" id="{D1AA0908-5E66-5B4B-A7C6-E7C308D7A1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738" y="1752600"/>
          <a:ext cx="8001000" cy="4267200"/>
        </p:xfrm>
        <a:graphic>
          <a:graphicData uri="http://schemas.openxmlformats.org/drawingml/2006/table">
            <a:tbl>
              <a:tblPr/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Nel passato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Nel futuro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Descrivere il passato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Anticipare il futuro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Descrivere il problema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Suggerire i cambiamenti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Ridurre i costi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Aumentare i profitti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piè di pagina 4">
            <a:extLst>
              <a:ext uri="{FF2B5EF4-FFF2-40B4-BE49-F238E27FC236}">
                <a16:creationId xmlns:a16="http://schemas.microsoft.com/office/drawing/2014/main" id="{9BBAAE5D-08CB-0647-9C56-8FBE78FA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CE5CFD6-63C9-8F4C-BE6B-C24BD4010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Ovvero…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D29E108-8009-3F4C-BDD1-01F17AC57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 dati del passato e del presente possono consentire un’attività di analisi essenziale per la pianificazione e programmazione delle attività future dell’impresa.</a:t>
            </a:r>
          </a:p>
        </p:txBody>
      </p:sp>
    </p:spTree>
    <p:extLst>
      <p:ext uri="{BB962C8B-B14F-4D97-AF65-F5344CB8AC3E}">
        <p14:creationId xmlns:p14="http://schemas.microsoft.com/office/powerpoint/2010/main" val="1108935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piè di pagina 4">
            <a:extLst>
              <a:ext uri="{FF2B5EF4-FFF2-40B4-BE49-F238E27FC236}">
                <a16:creationId xmlns:a16="http://schemas.microsoft.com/office/drawing/2014/main" id="{9C030AFE-C69D-034B-A6D5-3517B6CF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3675A87-CA94-E446-90F7-20A118F82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Parole chiave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B92CC13-AE0C-9E46-B5DC-B773DB80D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Accessibilità a utenti non esperti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Integrazione dei dati 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Flessibilità di interrogazione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Sintesi per permettere analisi mirate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Rappresentazione multidimensionale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Correttezza dei dati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Completezza dei dati</a:t>
            </a:r>
          </a:p>
        </p:txBody>
      </p:sp>
    </p:spTree>
    <p:extLst>
      <p:ext uri="{BB962C8B-B14F-4D97-AF65-F5344CB8AC3E}">
        <p14:creationId xmlns:p14="http://schemas.microsoft.com/office/powerpoint/2010/main" val="1609132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piè di pagina 4">
            <a:extLst>
              <a:ext uri="{FF2B5EF4-FFF2-40B4-BE49-F238E27FC236}">
                <a16:creationId xmlns:a16="http://schemas.microsoft.com/office/drawing/2014/main" id="{D82FAD02-8531-4542-A5A9-C0EC3449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CBBE285-8C28-8C47-9FAE-77E4F313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Obiettivi del DW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A51A692-BB9D-B74D-915E-3110E81E5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Rendere le info facilmente accessibili</a:t>
            </a: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Restituire i risultati delle query in tempi di attesa minimi</a:t>
            </a: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Presentare info coerenti (qualità dei dati)</a:t>
            </a:r>
          </a:p>
          <a:p>
            <a:pPr eaLnBrk="1" hangingPunct="1">
              <a:buFont typeface="Bookman Old Style" panose="02050604050505020204" pitchFamily="18" charset="0"/>
              <a:buNone/>
            </a:pPr>
            <a:endParaRPr lang="it-IT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504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piè di pagina 4">
            <a:extLst>
              <a:ext uri="{FF2B5EF4-FFF2-40B4-BE49-F238E27FC236}">
                <a16:creationId xmlns:a16="http://schemas.microsoft.com/office/drawing/2014/main" id="{4EC659F7-A28E-0C4F-A239-4EFB1AED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CD67FE4-70F6-1A49-8FC4-025B8792F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Info coerenti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506CD7E-92EC-4343-87D9-86C0D57D6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ＭＳ Ｐゴシック" panose="020B0600070205080204" pitchFamily="34" charset="-128"/>
              </a:rPr>
              <a:t>Il DW deve presentare le informazioni in modo coerente. 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 dirty="0"/>
          </a:p>
          <a:p>
            <a:pPr>
              <a:defRPr/>
            </a:pPr>
            <a:r>
              <a:rPr lang="it-IT" dirty="0">
                <a:ea typeface="ＭＳ Ｐゴシック" panose="020B0600070205080204" pitchFamily="34" charset="-128"/>
              </a:rPr>
              <a:t>I dati devono essere assemblati e puliti.</a:t>
            </a:r>
          </a:p>
        </p:txBody>
      </p:sp>
    </p:spTree>
    <p:extLst>
      <p:ext uri="{BB962C8B-B14F-4D97-AF65-F5344CB8AC3E}">
        <p14:creationId xmlns:p14="http://schemas.microsoft.com/office/powerpoint/2010/main" val="2821924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piè di pagina 4">
            <a:extLst>
              <a:ext uri="{FF2B5EF4-FFF2-40B4-BE49-F238E27FC236}">
                <a16:creationId xmlns:a16="http://schemas.microsoft.com/office/drawing/2014/main" id="{ED612D74-12F9-4141-8B94-6911BDE7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745312B-6388-F64A-97EB-C78E2A22B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Al centro del processo il DW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18A9B19-11FA-2C4F-990A-0166D98B4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Ovvero… una collezione di dati di supporto per il processo decisionale che presenta le seguenti caratteristiche: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È orientata ai soggetti di interesse;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È integrata e consistente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È rappresentativa dell’evoluzione temporale</a:t>
            </a:r>
          </a:p>
        </p:txBody>
      </p:sp>
    </p:spTree>
    <p:extLst>
      <p:ext uri="{BB962C8B-B14F-4D97-AF65-F5344CB8AC3E}">
        <p14:creationId xmlns:p14="http://schemas.microsoft.com/office/powerpoint/2010/main" val="155306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piè di pagina 4">
            <a:extLst>
              <a:ext uri="{FF2B5EF4-FFF2-40B4-BE49-F238E27FC236}">
                <a16:creationId xmlns:a16="http://schemas.microsoft.com/office/drawing/2014/main" id="{30BC8B6F-CF43-9B48-9ADE-289B04CC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C61EAEF-E4DA-AA4E-A0C8-C7DB432D2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Costruzione di un DW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BAE4007-724B-694B-BD1F-3CAA3C5EC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La costruzione di un sistema di DW non comporta l’inserimento di nuove informazioni, bensì la riorganizzazione di quelle esistenti e implica pertanto l’esistenza di un sistema informativo.</a:t>
            </a:r>
          </a:p>
          <a:p>
            <a:pPr eaLnBrk="1" hangingPunct="1">
              <a:lnSpc>
                <a:spcPct val="90000"/>
              </a:lnSpc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Il DW deve permettere analisi che spazino sulla prospettiva di alcuni anni.</a:t>
            </a:r>
          </a:p>
        </p:txBody>
      </p:sp>
    </p:spTree>
    <p:extLst>
      <p:ext uri="{BB962C8B-B14F-4D97-AF65-F5344CB8AC3E}">
        <p14:creationId xmlns:p14="http://schemas.microsoft.com/office/powerpoint/2010/main" val="79190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piè di pagina 4">
            <a:extLst>
              <a:ext uri="{FF2B5EF4-FFF2-40B4-BE49-F238E27FC236}">
                <a16:creationId xmlns:a16="http://schemas.microsoft.com/office/drawing/2014/main" id="{0BC60B20-F07B-064C-88A0-264D3E21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20288DF-C33E-FE4C-9566-44223D77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Aggiornamento di un DW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B422607-08EE-1F48-955B-05713E1AC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Aggiornamento del DW a freddo.</a:t>
            </a: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Ad intervalli regolari.</a:t>
            </a: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Il DW è in crescita continua come volume di dati.</a:t>
            </a:r>
          </a:p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Dal DW non vengono mai eliminati dati.</a:t>
            </a:r>
          </a:p>
          <a:p>
            <a:pPr eaLnBrk="1" hangingPunct="1"/>
            <a:endParaRPr lang="it-IT" altLang="it-IT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59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piè di pagina 4">
            <a:extLst>
              <a:ext uri="{FF2B5EF4-FFF2-40B4-BE49-F238E27FC236}">
                <a16:creationId xmlns:a16="http://schemas.microsoft.com/office/drawing/2014/main" id="{7A20AF76-C2E7-9E4E-B69C-3EE9CAC8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85D8878-987D-9A47-A585-28DEFC4D8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400">
                <a:ea typeface="ＭＳ Ｐゴシック" panose="020B0600070205080204" pitchFamily="34" charset="-128"/>
              </a:rPr>
              <a:t>Il DW è a sola lettura: implicazioni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52292BB-7D15-F84D-9C1D-086A5D640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ea typeface="ＭＳ Ｐゴシック" panose="020B0600070205080204" pitchFamily="34" charset="-128"/>
              </a:rPr>
              <a:t>Non sono necessarie le tecniche sofisticate di COMMIT e ROLLBACK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 dirty="0"/>
          </a:p>
          <a:p>
            <a:pPr>
              <a:defRPr/>
            </a:pPr>
            <a:r>
              <a:rPr lang="it-IT" dirty="0">
                <a:ea typeface="ＭＳ Ｐゴシック" panose="020B0600070205080204" pitchFamily="34" charset="-128"/>
              </a:rPr>
              <a:t>Per migliorare le prestazioni le tabelle sono </a:t>
            </a:r>
            <a:r>
              <a:rPr lang="it-IT" dirty="0" err="1">
                <a:ea typeface="ＭＳ Ｐゴシック" panose="020B0600070205080204" pitchFamily="34" charset="-128"/>
              </a:rPr>
              <a:t>denormalizzate</a:t>
            </a:r>
            <a:endParaRPr lang="it-IT" dirty="0">
              <a:ea typeface="ＭＳ Ｐゴシック" panose="020B0600070205080204" pitchFamily="34" charset="-128"/>
            </a:endParaRPr>
          </a:p>
          <a:p>
            <a:pPr eaLnBrk="1" hangingPunct="1">
              <a:buFont typeface="Bookman Old Style" charset="0"/>
              <a:buChar char="o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8269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piè di pagina 4">
            <a:extLst>
              <a:ext uri="{FF2B5EF4-FFF2-40B4-BE49-F238E27FC236}">
                <a16:creationId xmlns:a16="http://schemas.microsoft.com/office/drawing/2014/main" id="{7FBE8746-7DAC-5D45-BBE8-89BC05B0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286326B-D20D-534C-936D-EC74F152E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OLTP e OLAP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726E8FD-6104-9045-8BCA-D379E6B92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OLTP sono condivisi da un alto numero di utenti che svolgono transazioni predefinite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OLAP sono utilizzati da pochi utenti che svolgono attività decisionali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989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piè di pagina 4">
            <a:extLst>
              <a:ext uri="{FF2B5EF4-FFF2-40B4-BE49-F238E27FC236}">
                <a16:creationId xmlns:a16="http://schemas.microsoft.com/office/drawing/2014/main" id="{10B40ADA-4D28-AB4C-A1F9-8CB4A0C3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73CB8D9-5210-6747-89C0-E7BAB22AF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OLTP e OLAP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24CDAD4-9C5F-3D45-A0C4-9518340CB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OLTP: Leggono e scrivono un numero ridotto di record da diverse tabelle legate da semplici relazioni.</a:t>
            </a:r>
          </a:p>
          <a:p>
            <a:pPr eaLnBrk="1" hangingPunct="1">
              <a:lnSpc>
                <a:spcPct val="90000"/>
              </a:lnSpc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OLAP: Scansione di una enorme quantità di dati per calcolare un insieme di dati numerici di sintesi che quantifichino le prestazioni dell’azienda.</a:t>
            </a:r>
          </a:p>
        </p:txBody>
      </p:sp>
    </p:spTree>
    <p:extLst>
      <p:ext uri="{BB962C8B-B14F-4D97-AF65-F5344CB8AC3E}">
        <p14:creationId xmlns:p14="http://schemas.microsoft.com/office/powerpoint/2010/main" val="36658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piè di pagina 4">
            <a:extLst>
              <a:ext uri="{FF2B5EF4-FFF2-40B4-BE49-F238E27FC236}">
                <a16:creationId xmlns:a16="http://schemas.microsoft.com/office/drawing/2014/main" id="{457F42CD-AE5C-4247-9132-02FB734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F8BE766-E1E7-AA4E-853B-18F5A6140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OLTP e OLAP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0332E21-E358-A544-BA59-5DF25A2A0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OLTP: il carico di lavoro è “congelato” nei programmi applicativi e solo occasionalmente vengono lanciate interrogazioni estemporanee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OLAP: il carico di lavoro varia continuamente. </a:t>
            </a:r>
          </a:p>
        </p:txBody>
      </p:sp>
    </p:spTree>
    <p:extLst>
      <p:ext uri="{BB962C8B-B14F-4D97-AF65-F5344CB8AC3E}">
        <p14:creationId xmlns:p14="http://schemas.microsoft.com/office/powerpoint/2010/main" val="400745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piè di pagina 4">
            <a:extLst>
              <a:ext uri="{FF2B5EF4-FFF2-40B4-BE49-F238E27FC236}">
                <a16:creationId xmlns:a16="http://schemas.microsoft.com/office/drawing/2014/main" id="{7D952F15-7A21-874A-A62C-C9E21E6E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78C036B-9DC6-0B4A-8904-140C547DC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Lamentele ricorrenti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9280540-9C5F-344F-99D7-D6E0FC114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Abbiamo montagne di dati ma non possiamo accedervi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Vogliamo selezionare, raggruppare, manipolare i dati in ogni modo possibile</a:t>
            </a:r>
          </a:p>
        </p:txBody>
      </p:sp>
    </p:spTree>
    <p:extLst>
      <p:ext uri="{BB962C8B-B14F-4D97-AF65-F5344CB8AC3E}">
        <p14:creationId xmlns:p14="http://schemas.microsoft.com/office/powerpoint/2010/main" val="4166732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piè di pagina 4">
            <a:extLst>
              <a:ext uri="{FF2B5EF4-FFF2-40B4-BE49-F238E27FC236}">
                <a16:creationId xmlns:a16="http://schemas.microsoft.com/office/drawing/2014/main" id="{3DD74CF0-8585-8D4E-8519-68A8D74C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017CCFB-8779-E54A-9189-8411B9B23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OLTP e OLAP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344672D-C72C-0A42-82BD-083607A88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Nei sistemi OLTP viene descritto lo stato corrente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Nei sistemi OLAP i dati sono di tipo storico-temporale</a:t>
            </a:r>
          </a:p>
        </p:txBody>
      </p:sp>
    </p:spTree>
    <p:extLst>
      <p:ext uri="{BB962C8B-B14F-4D97-AF65-F5344CB8AC3E}">
        <p14:creationId xmlns:p14="http://schemas.microsoft.com/office/powerpoint/2010/main" val="2778455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piè di pagina 4">
            <a:extLst>
              <a:ext uri="{FF2B5EF4-FFF2-40B4-BE49-F238E27FC236}">
                <a16:creationId xmlns:a16="http://schemas.microsoft.com/office/drawing/2014/main" id="{F3C08E0E-B3B1-9849-9C13-043F6921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E83C596-2C82-4946-A4E6-863F658B3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OLAP e OLTP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7B8806F-D185-EC46-8F7A-4F63FB37B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Business Intelligence considera come oggetto delle sue attività i fenomeni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La gestione operativa si concentra sugli eventi</a:t>
            </a:r>
          </a:p>
        </p:txBody>
      </p:sp>
    </p:spTree>
    <p:extLst>
      <p:ext uri="{BB962C8B-B14F-4D97-AF65-F5344CB8AC3E}">
        <p14:creationId xmlns:p14="http://schemas.microsoft.com/office/powerpoint/2010/main" val="4173100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piè di pagina 4">
            <a:extLst>
              <a:ext uri="{FF2B5EF4-FFF2-40B4-BE49-F238E27FC236}">
                <a16:creationId xmlns:a16="http://schemas.microsoft.com/office/drawing/2014/main" id="{22513676-A28F-AD46-8758-B5DFB11A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726A224-74A7-EF4D-9E62-EC4C37882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OLAP e OLTP – un esempio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761F5B7-7068-BB49-8B05-7E49B2C44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Evento: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La fattura emessa ad un cliente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Fenomeno:</a:t>
            </a:r>
          </a:p>
          <a:p>
            <a:pPr lvl="1" eaLnBrk="1" hangingPunct="1"/>
            <a:r>
              <a:rPr lang="it-IT" altLang="it-IT">
                <a:ea typeface="ＭＳ Ｐゴシック" panose="020B0600070205080204" pitchFamily="34" charset="-128"/>
              </a:rPr>
              <a:t>L’azienda ha fatturato nel mese di settembre € 3.750.000, 00 nell’area PUGLIA e nel settore merceologico HI-FI</a:t>
            </a:r>
          </a:p>
        </p:txBody>
      </p:sp>
    </p:spTree>
    <p:extLst>
      <p:ext uri="{BB962C8B-B14F-4D97-AF65-F5344CB8AC3E}">
        <p14:creationId xmlns:p14="http://schemas.microsoft.com/office/powerpoint/2010/main" val="1600325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piè di pagina 4">
            <a:extLst>
              <a:ext uri="{FF2B5EF4-FFF2-40B4-BE49-F238E27FC236}">
                <a16:creationId xmlns:a16="http://schemas.microsoft.com/office/drawing/2014/main" id="{F6759180-3369-3643-9CCD-547AE48A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7107" name="Rectangle 59">
            <a:extLst>
              <a:ext uri="{FF2B5EF4-FFF2-40B4-BE49-F238E27FC236}">
                <a16:creationId xmlns:a16="http://schemas.microsoft.com/office/drawing/2014/main" id="{0FA8B70C-6589-4C44-B3F8-CA672AE01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Differenze tra DB e DW</a:t>
            </a:r>
          </a:p>
        </p:txBody>
      </p:sp>
      <p:graphicFrame>
        <p:nvGraphicFramePr>
          <p:cNvPr id="45134" name="Group 78">
            <a:extLst>
              <a:ext uri="{FF2B5EF4-FFF2-40B4-BE49-F238E27FC236}">
                <a16:creationId xmlns:a16="http://schemas.microsoft.com/office/drawing/2014/main" id="{66632790-5CDC-0E42-827A-32054A1B66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9471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27040314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6474999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79164480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endParaRPr kumimoji="0" lang="it-IT" altLang="it-IT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04749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Utenti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Migliaia/Milioni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Poche Persone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941426"/>
                  </a:ext>
                </a:extLst>
              </a:tr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Carico di lavoro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Transazioni predefinite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Interrogazioni ad hoc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06185"/>
                  </a:ext>
                </a:extLst>
              </a:tr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Accesso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A centinaia di record in 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A milioni di record in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567115"/>
                  </a:ext>
                </a:extLst>
              </a:tr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Scopo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Dipende dall’applicativo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Supporto alle decisioni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65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000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piè di pagina 4">
            <a:extLst>
              <a:ext uri="{FF2B5EF4-FFF2-40B4-BE49-F238E27FC236}">
                <a16:creationId xmlns:a16="http://schemas.microsoft.com/office/drawing/2014/main" id="{DA419BD6-1FE6-0A43-9FAD-B6713595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8131" name="Rectangle 30">
            <a:extLst>
              <a:ext uri="{FF2B5EF4-FFF2-40B4-BE49-F238E27FC236}">
                <a16:creationId xmlns:a16="http://schemas.microsoft.com/office/drawing/2014/main" id="{7DDC9359-0B6E-2043-A8AA-AF2873C87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Differenze tra DB e DW</a:t>
            </a:r>
          </a:p>
        </p:txBody>
      </p:sp>
      <p:graphicFrame>
        <p:nvGraphicFramePr>
          <p:cNvPr id="48164" name="Group 36">
            <a:extLst>
              <a:ext uri="{FF2B5EF4-FFF2-40B4-BE49-F238E27FC236}">
                <a16:creationId xmlns:a16="http://schemas.microsoft.com/office/drawing/2014/main" id="{68345EDB-D5C1-FB45-B3C0-2020E8FCD1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738" y="1752600"/>
          <a:ext cx="8001000" cy="4406584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10074859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0986546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903474851"/>
                    </a:ext>
                  </a:extLst>
                </a:gridCol>
              </a:tblGrid>
              <a:tr h="744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endParaRPr kumimoji="0" lang="it-IT" altLang="it-IT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751529"/>
                  </a:ext>
                </a:extLst>
              </a:tr>
              <a:tr h="744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Dati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Elementari, char e 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di sintesi, numerici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67107"/>
                  </a:ext>
                </a:extLst>
              </a:tr>
              <a:tr h="925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Integrazione dei dati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Per applicazione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Per soggetto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472161"/>
                  </a:ext>
                </a:extLst>
              </a:tr>
              <a:tr h="927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Qualità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In termini di integrità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In termini di consistenza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778872"/>
                  </a:ext>
                </a:extLst>
              </a:tr>
              <a:tr h="925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Copertura temporale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Solo dati correnti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2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 sz="21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anose="02050604050505020204" pitchFamily="18" charset="0"/>
                        <a:defRPr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anose="02050604050505020204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ＭＳ Ｐゴシック" panose="020B0600070205080204" pitchFamily="34" charset="-128"/>
                        </a:rPr>
                        <a:t>Dati correnti e storici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69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82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piè di pagina 4">
            <a:extLst>
              <a:ext uri="{FF2B5EF4-FFF2-40B4-BE49-F238E27FC236}">
                <a16:creationId xmlns:a16="http://schemas.microsoft.com/office/drawing/2014/main" id="{8768FE52-8EFC-2F42-8EFC-30E700D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B1CAC9D-4EDA-B049-A9C0-A980943FB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Differenze tra DB e DW</a:t>
            </a:r>
          </a:p>
        </p:txBody>
      </p:sp>
      <p:graphicFrame>
        <p:nvGraphicFramePr>
          <p:cNvPr id="50223" name="Group 47">
            <a:extLst>
              <a:ext uri="{FF2B5EF4-FFF2-40B4-BE49-F238E27FC236}">
                <a16:creationId xmlns:a16="http://schemas.microsoft.com/office/drawing/2014/main" id="{B8D302DD-5502-FA4D-B7F3-2511CDF81A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738" y="1752600"/>
          <a:ext cx="8001000" cy="3649663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endParaRPr kumimoji="0" lang="it-IT" altLang="it-IT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Aggiornamenti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Continui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On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Periodici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batch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Modello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Normalizzato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Denormalizzato, multidimensionale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Dati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Analitici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6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2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 sz="2100"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Bookman Old Style" pitchFamily="18" charset="0"/>
                        <a:defRPr>
                          <a:solidFill>
                            <a:schemeClr val="tx1"/>
                          </a:solidFill>
                          <a:latin typeface="Bookman Old Style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Aggregati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Bookman Old Style" pitchFamily="18" charset="0"/>
                        <a:buNone/>
                        <a:tabLst/>
                      </a:pPr>
                      <a:r>
                        <a:rPr kumimoji="0" lang="it-IT" altLang="it-IT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Sintetici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piè di pagina 4">
            <a:extLst>
              <a:ext uri="{FF2B5EF4-FFF2-40B4-BE49-F238E27FC236}">
                <a16:creationId xmlns:a16="http://schemas.microsoft.com/office/drawing/2014/main" id="{1F8C36B9-178C-504A-9FB5-9D0ABEF3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113DA73-BCF8-7940-BCFA-F47A3640A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Lamentele ricorrenti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30D6D8D-7B18-0F47-B750-102B61F1E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Mostratemi solo ciò che è importante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Tutti sanno che alcuni dati non sono corretti</a:t>
            </a: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Come è possibile che persone che svolgono lo stesso ruolo presentino risultati sostanzialmente diversi</a:t>
            </a:r>
          </a:p>
        </p:txBody>
      </p:sp>
    </p:spTree>
    <p:extLst>
      <p:ext uri="{BB962C8B-B14F-4D97-AF65-F5344CB8AC3E}">
        <p14:creationId xmlns:p14="http://schemas.microsoft.com/office/powerpoint/2010/main" val="93375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piè di pagina 4">
            <a:extLst>
              <a:ext uri="{FF2B5EF4-FFF2-40B4-BE49-F238E27FC236}">
                <a16:creationId xmlns:a16="http://schemas.microsoft.com/office/drawing/2014/main" id="{C6FBCFBA-B643-1F4C-892C-56900781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772F83B-64D9-CC48-A6A9-C6E2F1CD6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Perché creare un DW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A5FFBCE-3C43-464F-A58B-5A323D7FF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MOTIVO 1</a:t>
            </a:r>
          </a:p>
          <a:p>
            <a:pPr lvl="1"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>
              <a:buFont typeface="Bookman Old Style" panose="02050604050505020204" pitchFamily="18" charset="0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Se da un lato i DB dispongono delle informazioni necessarie agli utenti, dall’altro è possibile che tali informazioni non siano organizzate in modo tale da creare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25327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piè di pagina 4">
            <a:extLst>
              <a:ext uri="{FF2B5EF4-FFF2-40B4-BE49-F238E27FC236}">
                <a16:creationId xmlns:a16="http://schemas.microsoft.com/office/drawing/2014/main" id="{0458BC1F-FDB2-B844-BF1D-16E01D99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8231A84-D2B1-5944-B909-DB0D90927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Perché creare un DW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119B03D-E047-4244-A392-D8C02F0F8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MOTIVO 2</a:t>
            </a: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lvl="1" eaLnBrk="1" hangingPunct="1">
              <a:buFont typeface="Bookman Old Style" panose="02050604050505020204" pitchFamily="18" charset="0"/>
              <a:buChar char="Ø"/>
            </a:pPr>
            <a:r>
              <a:rPr lang="it-IT" altLang="it-IT">
                <a:ea typeface="ＭＳ Ｐゴシック" panose="020B0600070205080204" pitchFamily="34" charset="-128"/>
              </a:rPr>
              <a:t>Le complicatissime query necessarie per creare BI richiederebbero notevoli prestazioni da parte dei DBMS già sotto stress per l’elaborazione di centinaia di transazioni al secondo</a:t>
            </a:r>
          </a:p>
        </p:txBody>
      </p:sp>
    </p:spTree>
    <p:extLst>
      <p:ext uri="{BB962C8B-B14F-4D97-AF65-F5344CB8AC3E}">
        <p14:creationId xmlns:p14="http://schemas.microsoft.com/office/powerpoint/2010/main" val="341043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piè di pagina 4">
            <a:extLst>
              <a:ext uri="{FF2B5EF4-FFF2-40B4-BE49-F238E27FC236}">
                <a16:creationId xmlns:a16="http://schemas.microsoft.com/office/drawing/2014/main" id="{787C26AB-808C-B745-9B85-A2AEFA1F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4D09AB-CCBC-1043-89BD-5DB442D73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Le basi dei Data Warehouse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125DCA1-AB18-424A-B46B-1B057F5EE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In primis il DW deve considerare le necessità aziendali</a:t>
            </a:r>
          </a:p>
        </p:txBody>
      </p:sp>
    </p:spTree>
    <p:extLst>
      <p:ext uri="{BB962C8B-B14F-4D97-AF65-F5344CB8AC3E}">
        <p14:creationId xmlns:p14="http://schemas.microsoft.com/office/powerpoint/2010/main" val="227398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piè di pagina 4">
            <a:extLst>
              <a:ext uri="{FF2B5EF4-FFF2-40B4-BE49-F238E27FC236}">
                <a16:creationId xmlns:a16="http://schemas.microsoft.com/office/drawing/2014/main" id="{7DA37C13-5424-724E-94A5-164E6B12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it-IT"/>
              <a:t>prof. Michele Scalera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63B223E-39A1-8A41-B02C-6D75CB696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Definizione di DW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563A1BB-40AE-D34E-88D0-17F7EE270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Una collezione di metodi, tecnologie e strumenti di ausilio al knowledge worker per condurre analisi dei dati finalizzate all’attuazione di processi decisionali e al miglioramento del patrimonio informativo.</a:t>
            </a:r>
          </a:p>
          <a:p>
            <a:pPr eaLnBrk="1" hangingPunct="1">
              <a:lnSpc>
                <a:spcPct val="90000"/>
              </a:lnSpc>
            </a:pPr>
            <a:endParaRPr lang="it-IT" altLang="it-IT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>
                <a:ea typeface="ＭＳ Ｐゴシック" panose="020B0600070205080204" pitchFamily="34" charset="-128"/>
              </a:rPr>
              <a:t>DW, letteralmente “Magazzino di dati”</a:t>
            </a:r>
          </a:p>
        </p:txBody>
      </p:sp>
    </p:spTree>
    <p:extLst>
      <p:ext uri="{BB962C8B-B14F-4D97-AF65-F5344CB8AC3E}">
        <p14:creationId xmlns:p14="http://schemas.microsoft.com/office/powerpoint/2010/main" val="2532739446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4813</TotalTime>
  <Words>1647</Words>
  <Application>Microsoft Macintosh PowerPoint</Application>
  <PresentationFormat>Presentazione su schermo (4:3)</PresentationFormat>
  <Paragraphs>296</Paragraphs>
  <Slides>45</Slides>
  <Notes>45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2" baseType="lpstr">
      <vt:lpstr>ＭＳ Ｐゴシック</vt:lpstr>
      <vt:lpstr>Arial</vt:lpstr>
      <vt:lpstr>Bookman Old Style</vt:lpstr>
      <vt:lpstr>Times New Roman</vt:lpstr>
      <vt:lpstr>Verdana</vt:lpstr>
      <vt:lpstr>Wingdings</vt:lpstr>
      <vt:lpstr>newSERLAB - Copia</vt:lpstr>
      <vt:lpstr>Data Warehouse</vt:lpstr>
      <vt:lpstr>Problema alla base</vt:lpstr>
      <vt:lpstr>Ovvero…</vt:lpstr>
      <vt:lpstr>Lamentele ricorrenti</vt:lpstr>
      <vt:lpstr>Lamentele ricorrenti</vt:lpstr>
      <vt:lpstr>Perché creare un DW</vt:lpstr>
      <vt:lpstr>Perché creare un DW</vt:lpstr>
      <vt:lpstr>Le basi dei Data Warehouse</vt:lpstr>
      <vt:lpstr>Definizione di DW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 e Azienda</vt:lpstr>
      <vt:lpstr>L’informazione</vt:lpstr>
      <vt:lpstr>L’informazione</vt:lpstr>
      <vt:lpstr>I Problemi</vt:lpstr>
      <vt:lpstr>I Problemi</vt:lpstr>
      <vt:lpstr>I Problemi</vt:lpstr>
      <vt:lpstr>Ulteriore problema</vt:lpstr>
      <vt:lpstr>Idea base del DW</vt:lpstr>
      <vt:lpstr>OLAP</vt:lpstr>
      <vt:lpstr>OLAP</vt:lpstr>
      <vt:lpstr>Idea base del DW</vt:lpstr>
      <vt:lpstr>I Data Warehouse</vt:lpstr>
      <vt:lpstr>I data base</vt:lpstr>
      <vt:lpstr>I sistemi di supporto alle decisioni</vt:lpstr>
      <vt:lpstr>Parole chiave </vt:lpstr>
      <vt:lpstr>Obiettivi del DW</vt:lpstr>
      <vt:lpstr>Info coerenti</vt:lpstr>
      <vt:lpstr>Al centro del processo il DW</vt:lpstr>
      <vt:lpstr>Costruzione di un DW</vt:lpstr>
      <vt:lpstr>Aggiornamento di un DW</vt:lpstr>
      <vt:lpstr>Il DW è a sola lettura: implicazioni</vt:lpstr>
      <vt:lpstr>OLTP e OLAP</vt:lpstr>
      <vt:lpstr>OLTP e OLAP</vt:lpstr>
      <vt:lpstr>OLTP e OLAP</vt:lpstr>
      <vt:lpstr>OLTP e OLAP</vt:lpstr>
      <vt:lpstr>OLAP e OLTP</vt:lpstr>
      <vt:lpstr>OLAP e OLTP – un esempio</vt:lpstr>
      <vt:lpstr>Differenze tra DB e DW</vt:lpstr>
      <vt:lpstr>Differenze tra DB e DW</vt:lpstr>
      <vt:lpstr>Differenze tra DB e 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203</cp:revision>
  <dcterms:created xsi:type="dcterms:W3CDTF">2011-05-03T10:28:10Z</dcterms:created>
  <dcterms:modified xsi:type="dcterms:W3CDTF">2018-10-09T14:55:05Z</dcterms:modified>
</cp:coreProperties>
</file>