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immagine diapositiva 1">
            <a:extLst>
              <a:ext uri="{FF2B5EF4-FFF2-40B4-BE49-F238E27FC236}">
                <a16:creationId xmlns:a16="http://schemas.microsoft.com/office/drawing/2014/main" id="{E89FE4F6-B0EA-1D41-AEB4-5FF110115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egnaposto note 2">
            <a:extLst>
              <a:ext uri="{FF2B5EF4-FFF2-40B4-BE49-F238E27FC236}">
                <a16:creationId xmlns:a16="http://schemas.microsoft.com/office/drawing/2014/main" id="{E341A247-D315-174D-98CD-271FD969BE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0244" name="Segnaposto numero diapositiva 3">
            <a:extLst>
              <a:ext uri="{FF2B5EF4-FFF2-40B4-BE49-F238E27FC236}">
                <a16:creationId xmlns:a16="http://schemas.microsoft.com/office/drawing/2014/main" id="{513FD3C1-057A-4C45-96A9-20C12CABE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23BB219D-28B1-574A-88AE-98F1A39AC09B}" type="slidenum">
              <a:rPr lang="it-IT" altLang="it-IT"/>
              <a:pPr eaLnBrk="1" hangingPunct="1"/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0571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9416A53B-534C-754C-8E87-8C3A3B9662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DE49C1C8-EE50-AF45-91E0-0D8B9FC145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1268" name="Segnaposto numero diapositiva 3">
            <a:extLst>
              <a:ext uri="{FF2B5EF4-FFF2-40B4-BE49-F238E27FC236}">
                <a16:creationId xmlns:a16="http://schemas.microsoft.com/office/drawing/2014/main" id="{09FFC0A0-AACE-7F45-9B8A-323387A7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58CFA0A4-C332-EA43-B4F6-D64D0B67B193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5429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B75B82E0-35D0-004B-8679-AF027D55F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886BA133-3AC0-B24E-9F02-B13B3D8F99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2292" name="Segnaposto numero diapositiva 3">
            <a:extLst>
              <a:ext uri="{FF2B5EF4-FFF2-40B4-BE49-F238E27FC236}">
                <a16:creationId xmlns:a16="http://schemas.microsoft.com/office/drawing/2014/main" id="{2F92ADBC-F52F-ED40-BC44-409408D68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29931088-5A0A-284E-9F7A-253C472A4A9B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4741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4CC0286B-255C-5B48-845D-F45097C6A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B17C45DA-526E-F242-A152-7471E12B58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4EC8A168-FC71-6E4F-83E1-1C43636D2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429E3830-1EB1-A745-A1F9-E5B04ED7B9AC}" type="slidenum">
              <a:rPr lang="it-IT" altLang="it-IT"/>
              <a:pPr eaLnBrk="1" hangingPunct="1"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31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immagine diapositiva 1">
            <a:extLst>
              <a:ext uri="{FF2B5EF4-FFF2-40B4-BE49-F238E27FC236}">
                <a16:creationId xmlns:a16="http://schemas.microsoft.com/office/drawing/2014/main" id="{F389E091-5161-6140-922F-C7B70ED49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egnaposto note 2">
            <a:extLst>
              <a:ext uri="{FF2B5EF4-FFF2-40B4-BE49-F238E27FC236}">
                <a16:creationId xmlns:a16="http://schemas.microsoft.com/office/drawing/2014/main" id="{8B7675FC-1DC5-C244-B29D-1133DB7C6A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4340" name="Segnaposto numero diapositiva 3">
            <a:extLst>
              <a:ext uri="{FF2B5EF4-FFF2-40B4-BE49-F238E27FC236}">
                <a16:creationId xmlns:a16="http://schemas.microsoft.com/office/drawing/2014/main" id="{57115524-EB07-3745-A5E9-DF903C2B4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99F6CB40-3067-1941-BF91-73132A9B947A}" type="slidenum">
              <a:rPr lang="it-IT" altLang="it-IT"/>
              <a:pPr eaLnBrk="1" hangingPunct="1"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346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5E2BEC35-7040-3249-A3D3-B946AC7162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BD844235-0015-2B46-8447-214373BFD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/>
          </a:p>
        </p:txBody>
      </p:sp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2A293294-1E87-6D4E-A09B-6D702952F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/>
            <a:fld id="{F1E7EF20-0222-0941-BE3E-306DB2BE90FA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820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03F8A79-5C6D-464F-8B96-D8167B242E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Processo di design di un Data Warehouse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1DC212D-E594-2142-9932-663E64B8B6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it-IT" altLang="it-IT"/>
              <a:t>Prof. Michele Scalera</a:t>
            </a:r>
          </a:p>
          <a:p>
            <a:pPr algn="r" eaLnBrk="1" hangingPunct="1"/>
            <a:r>
              <a:rPr lang="it-IT" altLang="it-IT"/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19819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ABAFDB-E7F5-DB4B-8587-707A486FA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quattro passi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DBA545-9732-3A4E-845C-7CD2E025E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/>
            </a:pPr>
            <a:r>
              <a:rPr lang="it-IT" altLang="it-IT"/>
              <a:t>Selezionare il processo aziendale da modellare</a:t>
            </a:r>
          </a:p>
          <a:p>
            <a:pPr marL="966788" lvl="1" indent="-495300" eaLnBrk="1" hangingPunct="1"/>
            <a:r>
              <a:rPr lang="it-IT" altLang="it-IT"/>
              <a:t>Quando si parla di processi non ci si riferisce ad un reparto o ad una funzione organizzativa (si duplicherebbero i dati con etichette e terminologia differente)</a:t>
            </a:r>
          </a:p>
        </p:txBody>
      </p:sp>
    </p:spTree>
    <p:extLst>
      <p:ext uri="{BB962C8B-B14F-4D97-AF65-F5344CB8AC3E}">
        <p14:creationId xmlns:p14="http://schemas.microsoft.com/office/powerpoint/2010/main" val="42686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DED4FC-A166-794B-B06F-56ED77B0B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quattro passi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8F4602-E636-9246-AD60-85A622A8D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2"/>
            </a:pPr>
            <a:r>
              <a:rPr lang="it-IT" altLang="it-IT"/>
              <a:t>Dichiarare la grana del processo aziendale</a:t>
            </a:r>
          </a:p>
          <a:p>
            <a:pPr marL="966788" lvl="1" indent="-495300" eaLnBrk="1" hangingPunct="1"/>
            <a:r>
              <a:rPr lang="it-IT" altLang="it-IT"/>
              <a:t>Specificare esattamente cosa rappresenta una singola riga della tabella dei fatti.</a:t>
            </a:r>
          </a:p>
          <a:p>
            <a:pPr marL="966788" lvl="1" indent="-495300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44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0D2B5F-AB83-EE41-AF6B-F8AF6D203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quattro passi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0C6621-AD24-9F4E-9D63-17088B3B1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3"/>
            </a:pPr>
            <a:r>
              <a:rPr lang="it-IT" altLang="it-IT"/>
              <a:t>Scegliere le dimensioni che si applicano ad ogni riga della tabella dei fatti</a:t>
            </a:r>
          </a:p>
          <a:p>
            <a:pPr marL="966788" lvl="1" indent="-495300" eaLnBrk="1" hangingPunct="1"/>
            <a:r>
              <a:rPr lang="it-IT" altLang="it-IT"/>
              <a:t>Le dimensioni scaturiscono da domande del tipo:</a:t>
            </a:r>
          </a:p>
          <a:p>
            <a:pPr marL="1347788" lvl="2" indent="-438150" eaLnBrk="1" hangingPunct="1"/>
            <a:r>
              <a:rPr lang="it-IT" altLang="it-IT"/>
              <a:t>In che modo coloro che lavorano in azienda descrivono i dati generali del processo aziendale?</a:t>
            </a:r>
          </a:p>
          <a:p>
            <a:pPr marL="1347788" lvl="2" indent="-438150" eaLnBrk="1" hangingPunct="1"/>
            <a:r>
              <a:rPr lang="it-IT" altLang="it-IT"/>
              <a:t>Da quali punti di vista è possibile osservare il processo aziendale?</a:t>
            </a:r>
          </a:p>
          <a:p>
            <a:pPr marL="966788" lvl="1" indent="-495300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27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556ECD9-7A20-DC42-8E13-C41B49CC8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quattro passi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5C1B5A6-1D50-B44C-A23E-0C19D2554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Dimensione comune:</a:t>
            </a:r>
          </a:p>
          <a:p>
            <a:pPr eaLnBrk="1" hangingPunct="1"/>
            <a:endParaRPr lang="it-IT" altLang="it-IT"/>
          </a:p>
          <a:p>
            <a:pPr lvl="1" eaLnBrk="1" hangingPunct="1"/>
            <a:r>
              <a:rPr lang="it-IT" altLang="it-IT"/>
              <a:t>Data</a:t>
            </a:r>
          </a:p>
          <a:p>
            <a:pPr lvl="1" eaLnBrk="1" hangingPunct="1"/>
            <a:endParaRPr lang="it-IT" altLang="it-IT"/>
          </a:p>
          <a:p>
            <a:pPr lvl="1"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79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B0F8F4-6F9F-254A-902E-4F10E7293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quattro passi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0987C1-58F5-E343-B2BB-939866875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Bookman Old Style" panose="02050604050505020204" pitchFamily="18" charset="0"/>
              <a:buAutoNum type="arabicPeriod" startAt="4"/>
            </a:pPr>
            <a:r>
              <a:rPr lang="it-IT" altLang="it-IT"/>
              <a:t>Identificare i fatti numerici che popoleranno ogni riga della tabella dei fatti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r>
              <a:rPr lang="it-IT" altLang="it-IT"/>
              <a:t>I fatti vengono determinati rispondendo alla domanda:</a:t>
            </a:r>
          </a:p>
          <a:p>
            <a:pPr marL="1347788" lvl="2" indent="-438150" eaLnBrk="1" hangingPunct="1"/>
            <a:r>
              <a:rPr lang="it-IT" altLang="it-IT"/>
              <a:t>Cosa stiamo misurando?</a:t>
            </a:r>
          </a:p>
          <a:p>
            <a:pPr marL="966788" lvl="1" indent="-495300" eaLnBrk="1" hangingPunct="1">
              <a:buFont typeface="Bookman Old Style" panose="02050604050505020204" pitchFamily="18" charset="0"/>
              <a:buChar char="o"/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49887425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4816</TotalTime>
  <Words>166</Words>
  <Application>Microsoft Macintosh PowerPoint</Application>
  <PresentationFormat>Presentazione su schermo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Times New Roman</vt:lpstr>
      <vt:lpstr>Verdana</vt:lpstr>
      <vt:lpstr>Wingdings</vt:lpstr>
      <vt:lpstr>newSERLAB - Copia</vt:lpstr>
      <vt:lpstr>Processo di design di un Data Warehouse</vt:lpstr>
      <vt:lpstr>I quattro passi</vt:lpstr>
      <vt:lpstr>I quattro passi</vt:lpstr>
      <vt:lpstr>I quattro passi</vt:lpstr>
      <vt:lpstr>I quattro passi</vt:lpstr>
      <vt:lpstr>I quattro passi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208</cp:revision>
  <dcterms:created xsi:type="dcterms:W3CDTF">2011-05-03T10:28:10Z</dcterms:created>
  <dcterms:modified xsi:type="dcterms:W3CDTF">2018-10-09T15:18:23Z</dcterms:modified>
</cp:coreProperties>
</file>