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35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7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97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15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66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22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64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5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07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0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7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9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0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4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4F3E7-8B30-4885-8BF2-CEAA7EA299BA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AB590E-FB9F-479F-8375-8036D4FC1A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58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54701-E2F8-610E-992C-1D556797A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Pagina web replicata:</a:t>
            </a:r>
            <a:br>
              <a:rPr lang="it-IT" dirty="0"/>
            </a:br>
            <a:r>
              <a:rPr lang="it-IT" sz="4000" dirty="0"/>
              <a:t>https://www.apple.com/it/?cid=aos-it-kwgo-brand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72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9" name="Immagine 8" descr="Immagine che contiene testo, schermata, software, multimediale&#10;&#10;Il contenuto generato dall'IA potrebbe non essere corretto.">
            <a:extLst>
              <a:ext uri="{FF2B5EF4-FFF2-40B4-BE49-F238E27FC236}">
                <a16:creationId xmlns:a16="http://schemas.microsoft.com/office/drawing/2014/main" id="{D6B2A4DF-CA1B-3E2E-9AE9-0A337709F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 r="875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75B69-7B48-A73C-1E44-3AB07F03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C65316-0132-6EF9-90CC-B0C5CA08E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CC4DDD8-7B0B-63DC-05F3-BAACF8916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82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BDD70-8770-3645-3DCA-2957F7C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4E277D3-200E-4F34-A18F-95B83C21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BD9FD5C-6BA2-7347-6B4B-7D607CF8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82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13</TotalTime>
  <Words>18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Celestiale</vt:lpstr>
      <vt:lpstr>Pagina web replicata: https://www.apple.com/it/?cid=aos-it-kwgo-brand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Vittorio Tita</dc:creator>
  <cp:lastModifiedBy>Vittorio Tita</cp:lastModifiedBy>
  <cp:revision>1</cp:revision>
  <dcterms:created xsi:type="dcterms:W3CDTF">2025-03-27T14:30:46Z</dcterms:created>
  <dcterms:modified xsi:type="dcterms:W3CDTF">2025-03-27T14:44:37Z</dcterms:modified>
</cp:coreProperties>
</file>