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DA177-3CFA-70FE-8501-6F0281BF2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EDD42E-EF40-4692-A7D9-61CC42D15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D50F58-2008-65EE-E53B-AD2A112E7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5A09-AAB4-4ED1-8AF5-28E255306D87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819B16-4583-34F7-EF48-06CBE099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83713C-294E-D3E7-E347-BE6B31869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869-F385-4075-B20F-3EDA057A5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59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211D6-EB4B-5058-03B2-41F04F4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95C64D-7550-67FB-73C1-E8BBAB893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0080AF-D95D-DEE2-D3C8-A18F648F3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5A09-AAB4-4ED1-8AF5-28E255306D87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FA2B59-94B7-123C-0635-71B299FA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D765E7-FBC4-2325-6862-13D98F43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869-F385-4075-B20F-3EDA057A5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74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665602-8BD0-043B-5193-C278BC525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BB9648-CF98-5FE1-4C66-2F054D75E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2C4C7A-E14A-9532-311D-7BA7E112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5A09-AAB4-4ED1-8AF5-28E255306D87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F76CB4-8D11-0994-B81D-61093396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2B3E21-6CCB-DE3A-487B-63B98007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869-F385-4075-B20F-3EDA057A5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73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4CD18-5D13-F0A1-985D-0EC47CA3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CD3723-5BED-CC1B-DCEF-B13263BA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B9196F-9B00-C5F3-CCF8-7336A433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5A09-AAB4-4ED1-8AF5-28E255306D87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B25CFE-6761-DF51-B9A1-CAAA10A7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505442-9310-2EA6-0ECF-B8E460AC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869-F385-4075-B20F-3EDA057A5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34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AFB94-534C-619C-21C0-D1BFABD5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1E68C9-3C58-E5AC-FA5C-005C6C7D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6F3AC9-E9D8-4EAB-1116-1940CB91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5A09-AAB4-4ED1-8AF5-28E255306D87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1FABB4-2EE3-E0E6-3120-CE440240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A46620-1CC2-947F-6D6D-CEA4CA65A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869-F385-4075-B20F-3EDA057A5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87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B354A-A35B-E87D-7CF2-32F37FBF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FE2B6B-A9D0-2063-D68E-02E983F06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D5E235-A6D4-4E84-B05F-A600FFC58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012924-FF32-E5E4-5E2E-446596E7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5A09-AAB4-4ED1-8AF5-28E255306D87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D326A2-86DE-DACB-8ACB-F8F58428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EC2B0F-192B-44C7-C193-F4CF52AF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869-F385-4075-B20F-3EDA057A5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81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D3452-4182-D841-8F17-553F14E9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0671D4-D738-A882-E93A-826F8C515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15244C-8B82-11C2-1509-EF1730C47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1AEFD84-FCCE-79D0-A9AD-B2A44B400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8ED1E2F-68D7-446C-CE15-78E719362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CA95A7-12EF-8BA2-7EDA-B8C3A706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5A09-AAB4-4ED1-8AF5-28E255306D87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10508BA-4346-2E42-FC4C-3449917E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A2B058E-4193-709D-20A7-9EFF06F4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869-F385-4075-B20F-3EDA057A5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58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CADF9-56AE-79D1-D8C6-26D6B85C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38F9C62-3D10-C811-38D3-F6F2224C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5A09-AAB4-4ED1-8AF5-28E255306D87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E1C649-9811-3917-0BD4-D86E6E20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26000E-7665-AD85-A9DD-50AA132C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869-F385-4075-B20F-3EDA057A5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66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92603D4-03B5-A464-DE57-98E7EDCF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5A09-AAB4-4ED1-8AF5-28E255306D87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DD6AF0-4E15-1B8C-30C1-3A843A85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D2B6EF-7192-E9AD-9CAC-16A0766B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869-F385-4075-B20F-3EDA057A5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29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A6DC6-55AB-8137-F7F9-272FBF683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4075B4-CEB5-EE1C-3477-E8E737FD8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C6011B-42FE-3E78-EA90-E731090B8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0B3DB3-C342-A3C7-B65A-5D10F22A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5A09-AAB4-4ED1-8AF5-28E255306D87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710CA6-C9EA-B70F-EDE9-57D7A0B0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706E91-ED96-B92E-36A2-85CBA39AC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869-F385-4075-B20F-3EDA057A5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97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99316-4EAC-18C0-2C65-CE6B9E760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AE7545D-9509-751A-41CA-FC4E26230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7499FB-6928-E6C0-B5F5-021AB9840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5190AB-9AAF-3EAC-16E7-B36B7FD9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5A09-AAB4-4ED1-8AF5-28E255306D87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E27C99-F486-6CA4-4626-A71DD795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7328B2-30B5-C08B-A340-7576A064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869-F385-4075-B20F-3EDA057A5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58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5A9315B-3B29-9A9B-7E83-AD23F1B0F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872923-C232-0591-FE5C-7EF9B800D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D17049-B8A8-AA73-698B-BC60C8E0B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5A5A09-AAB4-4ED1-8AF5-28E255306D87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E3FC05-E41A-CD7B-E93E-D46D3DA3C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C05B45-157B-4765-BFB1-7AED742DC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4C869-F385-4075-B20F-3EDA057A5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33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C21F9-DA7E-F219-1FF2-A1CFFB162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ESTE É O...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B4287C-88A5-37DC-4751-F593B74662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KICK OFF !!!</a:t>
            </a:r>
          </a:p>
        </p:txBody>
      </p:sp>
    </p:spTree>
    <p:extLst>
      <p:ext uri="{BB962C8B-B14F-4D97-AF65-F5344CB8AC3E}">
        <p14:creationId xmlns:p14="http://schemas.microsoft.com/office/powerpoint/2010/main" val="33113583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ESTE É O...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É O...</dc:title>
  <dc:creator>VITOR TEIXEIRA SILVA</dc:creator>
  <cp:lastModifiedBy>VITOR TEIXEIRA SILVA</cp:lastModifiedBy>
  <cp:revision>1</cp:revision>
  <dcterms:created xsi:type="dcterms:W3CDTF">2024-03-26T23:04:04Z</dcterms:created>
  <dcterms:modified xsi:type="dcterms:W3CDTF">2024-03-26T23:04:25Z</dcterms:modified>
</cp:coreProperties>
</file>