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A767-0FBA-4D44-B477-9848DF4A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0576-F326-4792-B1C2-42A20F0D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F4F7-2986-4288-ACA4-99DDEA9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BA2A-E82D-4361-A05C-49F74966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20C4-F299-4A02-B61D-F69F513F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72F0-91A2-416E-A0A8-DDAD81AB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81088-60C5-4191-882B-590E3CE6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EF26-2EAE-478B-BAFD-C1D605B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D61D-1C29-4FDF-AB42-56168FF1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1C76-2D0B-4081-ACB9-2F4FCC8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B7425-9D22-4003-AF02-61A57260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A7677-6465-48C5-83E5-537828F4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502-916D-4E0F-9CDE-8AF5454D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1D42-CFB7-4BA7-A590-DE578E6F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C289-E324-4876-A4FD-0F8FB0C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74F3-B754-4EA3-84B8-A0AA9E76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A1C6-D8E0-4223-BF6E-02935C4C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496B-FE83-4665-B72E-537BD48C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1D54-E75A-47B5-9C6E-613BD552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393C-F32A-4551-8C18-FBB5F390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865-3E95-4B49-A788-D4BA6AF7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F3CF-8B9D-4846-A922-1CD38D1C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15B4-B8A3-49FF-AA14-FBB91A02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7303-E9F5-47C8-8205-B4B3181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8E2E-DE9D-4E8E-8689-D0E16F8B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EE26-1E46-4DA4-9ABE-9E8B1139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6565-EA12-4B78-8303-6AE6DABC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F827D-42DE-4C34-B42D-9A26DFD6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1B4C-5113-47A1-BD3A-2D6DCE5A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B816-0CC2-4044-BFD9-4DD10A47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ADA0-8C3C-422B-9FCB-3DA3A31A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42D-8CDA-4582-A4E7-3FD59F14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FF4C-2877-4F1A-8D37-6E07758D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4574-87CF-45C6-9619-7E3FFFFB9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6A7F6-958B-495D-BF92-47C1BA0F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7CF8-64E5-4EEE-B850-BE5EE13E1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6674F-799D-4902-8FD5-232A56BE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227E-DDCD-4B0F-AE94-537A66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84A18-AFDC-4218-AFE8-4F8F59D5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288-CC60-4FF9-A5F0-A797CA5A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66996-5B80-4B21-9029-13DFED99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EC55F-8A33-469C-85D7-F1B31F1A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05922-F62E-4767-BFC4-E24CFDB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03606-EBAA-41FA-AB58-3699A233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5D49-E896-4065-B322-9AFFC74A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7E59-4E79-4975-8D22-19C6FBD6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D8DA-EA01-463A-B21D-39EA9F6D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8E00-B8F3-4E58-AD3A-92AC57FB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9A6B2-9C3E-4535-AF93-F0EB22F5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CBA-E800-424B-9BBA-CF221A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DDF4-5463-4778-B4C0-792E4B9B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F928-92EC-47FF-953F-AD0E2DF9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D48E-4947-459C-BCE1-AA345C0B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647DE-C85A-4D9E-AB46-C70B20DC5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CA82-D230-408F-A103-930E3D12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4CDE-BBCF-45CB-8179-FC895573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EF60-F791-4E6A-BFD0-7FA94747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0DECC-1576-43AD-B1DD-4C6882F2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CC603-1EC6-4145-BDDF-3F4539CA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2FE4F-F277-40F7-A714-0F4819DB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F742-68B7-4561-92A8-73ECFED22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61DB-440B-4BD9-BB2D-E6E5808B0B3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57A2-031E-49F1-AD2C-A91EAB193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ECBA-AD51-4E84-9116-585FED510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8EF7-C523-460F-A3B6-3F46366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171C-90A9-42D5-9ECD-1F1308791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AAFCD-5D05-487D-9BB2-FEAFAA058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2024-03-18T12:42:07Z</dcterms:created>
  <dcterms:modified xsi:type="dcterms:W3CDTF">2024-03-18T12:42:12Z</dcterms:modified>
</cp:coreProperties>
</file>